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28BC9D9-079D-4C58-BD31-521425E6BD55}">
  <a:tblStyle styleId="{428BC9D9-079D-4C58-BD31-521425E6BD5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553c02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6d553c02cf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d553c02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d553c02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553c02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553c02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553c02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553c02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c2b268e82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c2b268e82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c2b268e82_4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c2b268e82_4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c2f9501f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c2f9501f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c2f9501f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c2f9501f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5a06a46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5a06a46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d5a06a46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d5a06a46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d5a06a468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d5a06a468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c2b268e8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7c2b268e82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c2f9501f2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c2f9501f2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d5a06a46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d5a06a46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c2f9501f2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c2f9501f2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c2f9501f2_7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c2f9501f2_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d5a06a46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d5a06a46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d5a06a46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d5a06a46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c2cfc8d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c2cfc8d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c2cfc8df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c2cfc8d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7c2cfc8df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7c2cfc8df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c2cfc8d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c2cfc8d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c2b268e82_4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c2b268e82_4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c2cfc8df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c2cfc8df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d5a06a468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d5a06a468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c209019a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c209019a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d5a06a4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d5a06a4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c2b268e82_4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c2b268e82_4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d5a06a4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d5a06a4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7c2b268e82_4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7c2b268e82_4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c2b268e82_4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c2b268e82_4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c2f9501f2_6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c2f9501f2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c2f9501f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c2f9501f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c2f9501f2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c2f9501f2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7c2f9501f2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7c2f9501f2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7c2f9501f2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7c2f9501f2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6d553c02c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6d553c02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d553c02c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d553c02c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d553c02c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d553c02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d553c02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d553c02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c2b268e82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c2b268e82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d5a06a4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6d5a06a4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c2cfc8df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c2cfc8df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7c2cfc8df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7c2cfc8df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c2f9501f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c2f9501f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c2b268e82_4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c2b268e82_4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7c2f9501f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7c2f9501f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c2f9501f2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c2f9501f2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7c2f9501f2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7c2f9501f2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d5a06a468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6d5a06a468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6d5a06a468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6d5a06a468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c2f9501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c2f9501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7c2f9501f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7c2f9501f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c2f9501f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c2f9501f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7c2f9501f2_6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7c2f9501f2_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c2f9501f2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c2f9501f2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c2f9501f2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c2f9501f2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c2f9501f2_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c2f9501f2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553c0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553c0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85200" y="1836150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정의</a:t>
            </a:r>
            <a:endParaRPr b="1" sz="6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995150" y="3573775"/>
            <a:ext cx="19812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72000" y="3505275"/>
            <a:ext cx="4404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2020. 01. 10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김수경  남구 정재웅 정태현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" name="Google Shape;204;p2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공통_모집공고 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(PUB_003)화면으로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관리자 계정으로 로그인 시 ‘삭제’ 버튼이 표시되며 클릭시 “정말 삭제하시겠습니까?”라는 알림창이 띄워지고, 확인 클릭시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“삭제가 완료되었습니다.”라는 알림과 함께 게시글이 삭제되고 공통_모집공고 게시판(PUB_003)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관리자 계정으로 로그인 시 ‘수정’ 버튼이 표시되며 클릭시 관리자_모집공고 게시글 수정 화면(ADM_010_02_01)으로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회원과 비회원에게 보여지며, 회원인 경우에 공통_지원서 작성(PUB_004_01)화면으로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비회원이 클릭시에는 공통_로그인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00" y="1333500"/>
            <a:ext cx="6425401" cy="3389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03_01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공통_모집공고 게시글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7" name="Google Shape;207;p2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08" name="Google Shape;208;p2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4221500" y="4114650"/>
            <a:ext cx="5652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3549600" y="4114650"/>
            <a:ext cx="6171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2932500" y="4114650"/>
            <a:ext cx="5652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2"/>
          <p:cNvCxnSpPr/>
          <p:nvPr/>
        </p:nvCxnSpPr>
        <p:spPr>
          <a:xfrm flipH="1" rot="10800000">
            <a:off x="3990425" y="2571750"/>
            <a:ext cx="1887300" cy="154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2"/>
          <p:cNvSpPr txBox="1"/>
          <p:nvPr/>
        </p:nvSpPr>
        <p:spPr>
          <a:xfrm>
            <a:off x="3060762" y="384405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14" name="Google Shape;214;p22"/>
          <p:cNvSpPr txBox="1"/>
          <p:nvPr/>
        </p:nvSpPr>
        <p:spPr>
          <a:xfrm>
            <a:off x="4273551" y="384405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15" name="Google Shape;215;p22"/>
          <p:cNvSpPr txBox="1"/>
          <p:nvPr/>
        </p:nvSpPr>
        <p:spPr>
          <a:xfrm>
            <a:off x="3667162" y="384405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16" name="Google Shape;216;p22"/>
          <p:cNvSpPr/>
          <p:nvPr/>
        </p:nvSpPr>
        <p:spPr>
          <a:xfrm>
            <a:off x="4890725" y="4114800"/>
            <a:ext cx="5652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4989205" y="384403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218" name="Google Shape;218;p22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219" name="Google Shape;219;p22"/>
          <p:cNvSpPr/>
          <p:nvPr/>
        </p:nvSpPr>
        <p:spPr>
          <a:xfrm>
            <a:off x="4890725" y="3306450"/>
            <a:ext cx="1567800" cy="28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4890725" y="2396250"/>
            <a:ext cx="7743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2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지원상태가 임시저장인 경우에 표시되며, 버튼 클릭시 공통_지원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 작성(PUB_004_01)화면으로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26" name="Google Shape;226;p2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공통_지원내역 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7" name="Google Shape;227;p2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28" name="Google Shape;228;p2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994875"/>
            <a:ext cx="6425400" cy="3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4824475" y="3042525"/>
            <a:ext cx="606900" cy="3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5463412" y="30770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" name="Google Shape;236;p2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지원서의 내용이 모두 입력된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상태에서 버튼 클릭시, “지원서가 제출되었습니다.”라는 알림창과 함께 지원서가 제출되고, 공통_지원내역 조회(PUB_004)화면 으로 이동.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지원서의 내용 중에 입력되지 않은 부분이 있는 상태에서 지원하기 버튼 클릭시 해당부분을 알려주는 알림창이 출력되고 화면 이동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ex) “자기소개를입력해주세요.”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현재까지 입력된 내용이 저장되며, “임시저장이 완료되었습니다.”라는 알림창이 띄워지고, 화면 이동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공통_모집공고 게시판(PUB_003)화면으로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37" name="Google Shape;237;p2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1.4.1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공통_지원서 작성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8" name="Google Shape;238;p2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39" name="Google Shape;239;p2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98225"/>
            <a:ext cx="6425399" cy="36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>
            <a:off x="3596675" y="4042900"/>
            <a:ext cx="6249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4239025" y="4042900"/>
            <a:ext cx="6249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/>
          <p:nvPr/>
        </p:nvSpPr>
        <p:spPr>
          <a:xfrm>
            <a:off x="4823500" y="4042900"/>
            <a:ext cx="6249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3728826" y="37940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45" name="Google Shape;245;p24"/>
          <p:cNvSpPr txBox="1"/>
          <p:nvPr/>
        </p:nvSpPr>
        <p:spPr>
          <a:xfrm>
            <a:off x="4371187" y="37940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46" name="Google Shape;246;p24"/>
          <p:cNvSpPr txBox="1"/>
          <p:nvPr/>
        </p:nvSpPr>
        <p:spPr>
          <a:xfrm>
            <a:off x="4955662" y="37940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47" name="Google Shape;247;p24"/>
          <p:cNvSpPr/>
          <p:nvPr/>
        </p:nvSpPr>
        <p:spPr>
          <a:xfrm>
            <a:off x="4648200" y="3719500"/>
            <a:ext cx="16050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4648200" y="2965113"/>
            <a:ext cx="16050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4648200" y="2210750"/>
            <a:ext cx="16050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19025"/>
            <a:ext cx="6381500" cy="34254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" name="Google Shape;255;p25"/>
          <p:cNvGraphicFramePr/>
          <p:nvPr/>
        </p:nvGraphicFramePr>
        <p:xfrm>
          <a:off x="185033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68725"/>
                <a:gridCol w="53282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56" name="Google Shape;256;p2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검색할 카테고리(제목/내용/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or 내용)를 선택후 검색창에 내용을 입력하고, ‘검색’ 버튼을 클릭시 검색 결과가 리스트로 출력.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입력하지 않고 ‘검색’ 버튼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“검색어를 입력해주세요” 라는 알림창이 뜨며, 검색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리스트에서 ‘제목’을 클릭시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 게시글 상세조회(PUB_007_01)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관리자 계정으로 로그인 시 ‘글쓰기’ 버튼이 표시되며 클릭시 관리자_공지사항 등록 화면(ADM_005)으로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페이지 버튼을 누르면 해당 페이지 목록을 출력하고 화살표를 누르면 그 다음/이전 10개의 페이지 번호와 첫번째/마지막 페이지 목록을 출력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57" name="Google Shape;257;p2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1.7/1.7.1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07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8" name="Google Shape;258;p25"/>
          <p:cNvSpPr/>
          <p:nvPr/>
        </p:nvSpPr>
        <p:spPr>
          <a:xfrm>
            <a:off x="3228200" y="2110153"/>
            <a:ext cx="2128500" cy="26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4780870" y="4111810"/>
            <a:ext cx="614700" cy="26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 txBox="1"/>
          <p:nvPr/>
        </p:nvSpPr>
        <p:spPr>
          <a:xfrm>
            <a:off x="5356699" y="2117363"/>
            <a:ext cx="36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61" name="Google Shape;261;p25"/>
          <p:cNvSpPr txBox="1"/>
          <p:nvPr/>
        </p:nvSpPr>
        <p:spPr>
          <a:xfrm>
            <a:off x="2035577" y="2610583"/>
            <a:ext cx="36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62" name="Google Shape;262;p25"/>
          <p:cNvSpPr txBox="1"/>
          <p:nvPr/>
        </p:nvSpPr>
        <p:spPr>
          <a:xfrm>
            <a:off x="5395574" y="4027136"/>
            <a:ext cx="36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63" name="Google Shape;263;p25"/>
          <p:cNvSpPr/>
          <p:nvPr/>
        </p:nvSpPr>
        <p:spPr>
          <a:xfrm>
            <a:off x="2396175" y="2610575"/>
            <a:ext cx="1184100" cy="13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4067579" y="44853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265" name="Google Shape;265;p2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>
            <a:off x="2452648" y="4255622"/>
            <a:ext cx="16749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5034550" y="3030225"/>
            <a:ext cx="1521000" cy="34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4112155" y="434336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Google Shape;274;p2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공통_공지사항(PUB_007)화면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계정으로 로그인 시 ‘수정’ 버튼이 표시되며 클릭시 관리자_공지사항 수정 화면(ADM_005_01)으로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계정으로 로그인 시 ‘삭제’ 버튼이 표시되며 클릭시 알림창이 뜨고 ‘확인’ 버튼을 클릭하면 게시글이 삭제되며 공통_공지사항(PUB_007)로 이동.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‘취소’ 버튼을 클릭시 알림창이 닫힘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75" name="Google Shape;275;p2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1.7.2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2.8.1.2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_007_01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408600"/>
            <a:ext cx="6425400" cy="333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7" name="Google Shape;277;p2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78" name="Google Shape;278;p26"/>
          <p:cNvSpPr txBox="1"/>
          <p:nvPr/>
        </p:nvSpPr>
        <p:spPr>
          <a:xfrm>
            <a:off x="3702154" y="44181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79" name="Google Shape;279;p26"/>
          <p:cNvSpPr txBox="1"/>
          <p:nvPr/>
        </p:nvSpPr>
        <p:spPr>
          <a:xfrm>
            <a:off x="4325679" y="44042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80" name="Google Shape;280;p26"/>
          <p:cNvSpPr txBox="1"/>
          <p:nvPr/>
        </p:nvSpPr>
        <p:spPr>
          <a:xfrm>
            <a:off x="4940379" y="44042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81" name="Google Shape;281;p26"/>
          <p:cNvSpPr/>
          <p:nvPr/>
        </p:nvSpPr>
        <p:spPr>
          <a:xfrm>
            <a:off x="3551400" y="4124997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4198625" y="4124997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4813325" y="4124997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26"/>
          <p:cNvCxnSpPr/>
          <p:nvPr/>
        </p:nvCxnSpPr>
        <p:spPr>
          <a:xfrm rot="10800000">
            <a:off x="4813325" y="3698572"/>
            <a:ext cx="155100" cy="55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26"/>
          <p:cNvSpPr/>
          <p:nvPr/>
        </p:nvSpPr>
        <p:spPr>
          <a:xfrm>
            <a:off x="3634750" y="2926075"/>
            <a:ext cx="1699200" cy="97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3742850" y="3517675"/>
            <a:ext cx="7335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978350"/>
            <a:ext cx="6491075" cy="3789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4" name="Google Shape;294;p2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각 게시글 제목을 클릭하면 공통_이벤트 게시글 상세조회 화면(PUB_008_01)으로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관리자 계정으로 로그인 시 </a:t>
                      </a:r>
                      <a:b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‘글쓰기’ 버튼이 표시되며 클릭 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관리자_이벤트게시글 등록화면</a:t>
                      </a:r>
                      <a:b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(ADM_009_1)으로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95" name="Google Shape;295;p2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1.8 / 2.13.2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 게시판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6" name="Google Shape;296;p2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97" name="Google Shape;297;p27"/>
          <p:cNvSpPr txBox="1"/>
          <p:nvPr/>
        </p:nvSpPr>
        <p:spPr>
          <a:xfrm>
            <a:off x="3958990" y="3210324"/>
            <a:ext cx="3606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98" name="Google Shape;298;p27"/>
          <p:cNvSpPr/>
          <p:nvPr/>
        </p:nvSpPr>
        <p:spPr>
          <a:xfrm>
            <a:off x="4246477" y="3265597"/>
            <a:ext cx="959700" cy="11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4572000" y="4435600"/>
            <a:ext cx="549000" cy="2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4278708" y="4466587"/>
            <a:ext cx="3606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01" name="Google Shape;301;p27"/>
          <p:cNvSpPr/>
          <p:nvPr/>
        </p:nvSpPr>
        <p:spPr>
          <a:xfrm>
            <a:off x="2101999" y="4342044"/>
            <a:ext cx="2217600" cy="38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249700" y="965866"/>
            <a:ext cx="64254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72700"/>
            <a:ext cx="6442624" cy="37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8"/>
          <p:cNvSpPr/>
          <p:nvPr/>
        </p:nvSpPr>
        <p:spPr>
          <a:xfrm>
            <a:off x="2278650" y="4434200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2890025" y="4445500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3476800" y="4451150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4073952" y="4445495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 txBox="1"/>
          <p:nvPr/>
        </p:nvSpPr>
        <p:spPr>
          <a:xfrm>
            <a:off x="3557055" y="4244742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14" name="Google Shape;314;p28"/>
          <p:cNvSpPr txBox="1"/>
          <p:nvPr/>
        </p:nvSpPr>
        <p:spPr>
          <a:xfrm>
            <a:off x="4171840" y="4244742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15" name="Google Shape;315;p28"/>
          <p:cNvSpPr txBox="1"/>
          <p:nvPr/>
        </p:nvSpPr>
        <p:spPr>
          <a:xfrm>
            <a:off x="2957005" y="4244751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316" name="Google Shape;316;p28"/>
          <p:cNvSpPr txBox="1"/>
          <p:nvPr/>
        </p:nvSpPr>
        <p:spPr>
          <a:xfrm>
            <a:off x="2356955" y="4222162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graphicFrame>
        <p:nvGraphicFramePr>
          <p:cNvPr id="317" name="Google Shape;317;p2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회원 계정일 경우 표시되며 팝업창에 이벤트 정답 입력 후 확인버튼을 누르면  “이벤트에 응모되었습니다”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비로그인 상태일 경우 “로그인 후 이용해주세요” 알림창이 뜨고 확인버튼을 누르면 공통_로그인화면(PUB_001)으로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계정일 경우 표시되며 “정말 삭제하시겠습니까?” 알림창에서 확인버튼을 누르면 해당 게시글이 삭제되고 공통_이벤트게시판 화면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계정일 경우 표시되며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관리자_이벤트게시글 수정화면(ADM_009_02_01)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18" name="Google Shape;318;p2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2.13.1 / 2.13.1.1</a:t>
                      </a:r>
                      <a:b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2.13.1.2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 게시글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9" name="Google Shape;319;p2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5024625"/>
                <a:gridCol w="14962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20" name="Google Shape;320;p28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556275" y="39531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4814875" y="2857925"/>
            <a:ext cx="7743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556275" y="2857925"/>
            <a:ext cx="7743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41" y="3403150"/>
            <a:ext cx="1688375" cy="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8"/>
          <p:cNvSpPr/>
          <p:nvPr/>
        </p:nvSpPr>
        <p:spPr>
          <a:xfrm>
            <a:off x="4747950" y="38342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249700" y="954562"/>
            <a:ext cx="64254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062950"/>
            <a:ext cx="6520801" cy="370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2" name="Google Shape;332;p2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공통_후기게시판 상세조회(PUB_010_01)화면으로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검색할 카테고리 선택 후 검색어를 입력할시 검색 결과가 리스트로 출력.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검색어를 입력하지 않을시 “검색어를 입력해주세요”라는 알림이 출력된다.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 - 내가 쓴 후기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경로로 진입 시 카테고리, 텍스트창, 검색 버튼 없어진다.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33" name="Google Shape;333;p2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2.4/3.5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PUB_010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4" name="Google Shape;334;p2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35" name="Google Shape;335;p29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3113631" y="1980437"/>
            <a:ext cx="360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37" name="Google Shape;337;p29"/>
          <p:cNvSpPr txBox="1"/>
          <p:nvPr/>
        </p:nvSpPr>
        <p:spPr>
          <a:xfrm>
            <a:off x="5425307" y="1541956"/>
            <a:ext cx="360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38" name="Google Shape;338;p29"/>
          <p:cNvSpPr/>
          <p:nvPr/>
        </p:nvSpPr>
        <p:spPr>
          <a:xfrm>
            <a:off x="2641126" y="1980435"/>
            <a:ext cx="526200" cy="20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5029552" y="1586022"/>
            <a:ext cx="324000" cy="16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4985825" y="2822425"/>
            <a:ext cx="15084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204225" y="954875"/>
            <a:ext cx="6482400" cy="344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2492900" y="4456925"/>
            <a:ext cx="1897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0" y="954875"/>
            <a:ext cx="6520799" cy="381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8" name="Google Shape;348;p3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공통_후기게시판(PUB_010)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사용자_후기게시글 수정(USR_003_02) 화면으로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해당글의 작성자일 경우에만 버튼이 표시된다.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댓글 등록 모달창이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등록한 댓글 포함한 상세조회 화면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49" name="Google Shape;349;p3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2.4.2/2.4.2.1/2.4.2.2/2.4.2.3/ 2.4.2.3./ 2.4.2.3.2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PUB_010_01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0" name="Google Shape;350;p30"/>
          <p:cNvGraphicFramePr/>
          <p:nvPr/>
        </p:nvGraphicFramePr>
        <p:xfrm>
          <a:off x="184995" y="659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51" name="Google Shape;351;p30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52" name="Google Shape;352;p30"/>
          <p:cNvSpPr txBox="1"/>
          <p:nvPr/>
        </p:nvSpPr>
        <p:spPr>
          <a:xfrm>
            <a:off x="3115680" y="38033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53" name="Google Shape;353;p30"/>
          <p:cNvSpPr txBox="1"/>
          <p:nvPr/>
        </p:nvSpPr>
        <p:spPr>
          <a:xfrm>
            <a:off x="3738692" y="38033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54" name="Google Shape;354;p30"/>
          <p:cNvSpPr/>
          <p:nvPr/>
        </p:nvSpPr>
        <p:spPr>
          <a:xfrm>
            <a:off x="3021175" y="3588811"/>
            <a:ext cx="5496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4852625" y="3588811"/>
            <a:ext cx="5496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4953294" y="379136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357" name="Google Shape;357;p30"/>
          <p:cNvSpPr/>
          <p:nvPr/>
        </p:nvSpPr>
        <p:spPr>
          <a:xfrm>
            <a:off x="3644200" y="3588811"/>
            <a:ext cx="5496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0"/>
          <p:cNvSpPr/>
          <p:nvPr/>
        </p:nvSpPr>
        <p:spPr>
          <a:xfrm>
            <a:off x="185025" y="954875"/>
            <a:ext cx="6520800" cy="27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359" name="Google Shape;359;p30"/>
          <p:cNvSpPr/>
          <p:nvPr/>
        </p:nvSpPr>
        <p:spPr>
          <a:xfrm>
            <a:off x="4365300" y="3364925"/>
            <a:ext cx="206700" cy="15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0"/>
          <p:cNvSpPr txBox="1"/>
          <p:nvPr/>
        </p:nvSpPr>
        <p:spPr>
          <a:xfrm>
            <a:off x="4004697" y="33353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361" name="Google Shape;361;p30"/>
          <p:cNvSpPr/>
          <p:nvPr/>
        </p:nvSpPr>
        <p:spPr>
          <a:xfrm>
            <a:off x="4623250" y="3354125"/>
            <a:ext cx="549600" cy="1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5" y="954875"/>
            <a:ext cx="6520799" cy="381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7" name="Google Shape;367;p3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댓글 상세조회 모달창이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댓글 수정된 상세조회 화면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댓글이 삭제된 상세조회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삭제확인 알림창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해당글의 작성자일 경우에만 버튼이 표시된다.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공통_후기게시판(PUB_010)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게시글이 삭제된 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68" name="Google Shape;368;p3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2.4.2/2.4.2.</a:t>
                      </a: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1/</a:t>
                      </a: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2.4.2.2/2.4.2.3/ 2.4.2.3.1/2.4.2.3.2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PUB_010_01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9" name="Google Shape;369;p31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077825"/>
                <a:gridCol w="54430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70" name="Google Shape;370;p31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1435175" y="4343118"/>
            <a:ext cx="3943800" cy="1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4217592" y="3601528"/>
            <a:ext cx="5496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31"/>
          <p:cNvCxnSpPr>
            <a:stCxn id="372" idx="0"/>
            <a:endCxn id="374" idx="2"/>
          </p:cNvCxnSpPr>
          <p:nvPr/>
        </p:nvCxnSpPr>
        <p:spPr>
          <a:xfrm flipH="1" rot="10800000">
            <a:off x="4492392" y="3370528"/>
            <a:ext cx="1128900" cy="23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31"/>
          <p:cNvCxnSpPr>
            <a:stCxn id="371" idx="0"/>
            <a:endCxn id="376" idx="2"/>
          </p:cNvCxnSpPr>
          <p:nvPr/>
        </p:nvCxnSpPr>
        <p:spPr>
          <a:xfrm flipH="1" rot="10800000">
            <a:off x="3407075" y="3551118"/>
            <a:ext cx="193200" cy="79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1"/>
          <p:cNvSpPr/>
          <p:nvPr/>
        </p:nvSpPr>
        <p:spPr>
          <a:xfrm>
            <a:off x="185025" y="954875"/>
            <a:ext cx="6520800" cy="27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378" name="Google Shape;378;p31"/>
          <p:cNvSpPr txBox="1"/>
          <p:nvPr/>
        </p:nvSpPr>
        <p:spPr>
          <a:xfrm>
            <a:off x="3491130" y="41265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79" name="Google Shape;379;p31"/>
          <p:cNvSpPr txBox="1"/>
          <p:nvPr/>
        </p:nvSpPr>
        <p:spPr>
          <a:xfrm>
            <a:off x="3626062" y="333138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80" name="Google Shape;380;p31"/>
          <p:cNvSpPr txBox="1"/>
          <p:nvPr/>
        </p:nvSpPr>
        <p:spPr>
          <a:xfrm>
            <a:off x="4046121" y="31675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381" name="Google Shape;381;p31"/>
          <p:cNvSpPr txBox="1"/>
          <p:nvPr/>
        </p:nvSpPr>
        <p:spPr>
          <a:xfrm>
            <a:off x="4312097" y="38565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382" name="Google Shape;382;p31"/>
          <p:cNvSpPr txBox="1"/>
          <p:nvPr/>
        </p:nvSpPr>
        <p:spPr>
          <a:xfrm>
            <a:off x="6070047" y="32603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383" name="Google Shape;383;p31"/>
          <p:cNvSpPr/>
          <p:nvPr/>
        </p:nvSpPr>
        <p:spPr>
          <a:xfrm>
            <a:off x="4345425" y="3368875"/>
            <a:ext cx="549600" cy="1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 sz="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3951625" y="3384209"/>
            <a:ext cx="168900" cy="12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4141569" y="3384209"/>
            <a:ext cx="168900" cy="12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5105950" y="3050700"/>
            <a:ext cx="8433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85800" y="2130425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600">
                <a:latin typeface="Malgun Gothic"/>
                <a:ea typeface="Malgun Gothic"/>
                <a:cs typeface="Malgun Gothic"/>
                <a:sym typeface="Malgun Gothic"/>
              </a:rPr>
              <a:t>공통</a:t>
            </a:r>
            <a:endParaRPr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1" name="Google Shape;391;p3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일때만 표시된다. 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1)검색입력칸이 빈칸일 경우 “검색어를 입력해주세요”알림창이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2)검색결과가 없을 경우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(다음페이지에)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예약번호 클릭시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상세조회(PUB_011_01)화면으로 이동한다.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회원일 경우 자신의 콘도예약내역만 출력되고 관리자의 경우 모든 콘도예약내역이 출력된다.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92" name="Google Shape;392;p3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2.2/2.2.2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3" name="Google Shape;393;p3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394" name="Google Shape;3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44988"/>
            <a:ext cx="6520851" cy="380116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2"/>
          <p:cNvSpPr/>
          <p:nvPr/>
        </p:nvSpPr>
        <p:spPr>
          <a:xfrm>
            <a:off x="1358050" y="2571750"/>
            <a:ext cx="736200" cy="122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 txBox="1"/>
          <p:nvPr/>
        </p:nvSpPr>
        <p:spPr>
          <a:xfrm>
            <a:off x="1029550" y="2457638"/>
            <a:ext cx="32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3537100" y="1980500"/>
            <a:ext cx="2128500" cy="25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 txBox="1"/>
          <p:nvPr/>
        </p:nvSpPr>
        <p:spPr>
          <a:xfrm>
            <a:off x="3281175" y="1655375"/>
            <a:ext cx="328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9" name="Google Shape;399;p32"/>
          <p:cNvSpPr/>
          <p:nvPr/>
        </p:nvSpPr>
        <p:spPr>
          <a:xfrm>
            <a:off x="1926725" y="4210750"/>
            <a:ext cx="3117600" cy="40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01" name="Google Shape;401;p32"/>
          <p:cNvSpPr txBox="1"/>
          <p:nvPr/>
        </p:nvSpPr>
        <p:spPr>
          <a:xfrm>
            <a:off x="5863700" y="2898975"/>
            <a:ext cx="266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cxnSp>
        <p:nvCxnSpPr>
          <p:cNvPr id="402" name="Google Shape;402;p32"/>
          <p:cNvCxnSpPr/>
          <p:nvPr/>
        </p:nvCxnSpPr>
        <p:spPr>
          <a:xfrm>
            <a:off x="5665600" y="2698088"/>
            <a:ext cx="198000" cy="600"/>
          </a:xfrm>
          <a:prstGeom prst="bentConnector3">
            <a:avLst>
              <a:gd fmla="val 100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2"/>
          <p:cNvCxnSpPr/>
          <p:nvPr/>
        </p:nvCxnSpPr>
        <p:spPr>
          <a:xfrm>
            <a:off x="5863700" y="2698088"/>
            <a:ext cx="0" cy="98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2"/>
          <p:cNvCxnSpPr/>
          <p:nvPr/>
        </p:nvCxnSpPr>
        <p:spPr>
          <a:xfrm>
            <a:off x="5665600" y="3679688"/>
            <a:ext cx="198000" cy="600"/>
          </a:xfrm>
          <a:prstGeom prst="bentConnector3">
            <a:avLst>
              <a:gd fmla="val 100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2"/>
          <p:cNvSpPr txBox="1"/>
          <p:nvPr/>
        </p:nvSpPr>
        <p:spPr>
          <a:xfrm>
            <a:off x="5331600" y="1655375"/>
            <a:ext cx="328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/>
          </a:p>
        </p:txBody>
      </p:sp>
      <p:sp>
        <p:nvSpPr>
          <p:cNvPr id="406" name="Google Shape;406;p32"/>
          <p:cNvSpPr/>
          <p:nvPr/>
        </p:nvSpPr>
        <p:spPr>
          <a:xfrm>
            <a:off x="5331600" y="1934600"/>
            <a:ext cx="295800" cy="259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355925" y="2026400"/>
            <a:ext cx="1605000" cy="25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763450" y="2269650"/>
            <a:ext cx="435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확인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185025" y="954875"/>
            <a:ext cx="6520800" cy="31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3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96025"/>
            <a:ext cx="6520850" cy="3564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" name="Google Shape;416;p3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17" name="Google Shape;417;p3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2.2/2.2.2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8" name="Google Shape;418;p33"/>
          <p:cNvSpPr/>
          <p:nvPr/>
        </p:nvSpPr>
        <p:spPr>
          <a:xfrm>
            <a:off x="1548000" y="2450050"/>
            <a:ext cx="3937800" cy="149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20" name="Google Shape;420;p33"/>
          <p:cNvSpPr txBox="1"/>
          <p:nvPr/>
        </p:nvSpPr>
        <p:spPr>
          <a:xfrm>
            <a:off x="5792075" y="2800475"/>
            <a:ext cx="266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 txBox="1"/>
          <p:nvPr/>
        </p:nvSpPr>
        <p:spPr>
          <a:xfrm>
            <a:off x="1220750" y="2186550"/>
            <a:ext cx="389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185025" y="954875"/>
            <a:ext cx="6520800" cy="3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3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28" name="Google Shape;428;p3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2.2.1/ 2.2.1.1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상세조회_1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" name="Google Shape;429;p3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430" name="Google Shape;430;p34"/>
          <p:cNvSpPr txBox="1"/>
          <p:nvPr/>
        </p:nvSpPr>
        <p:spPr>
          <a:xfrm>
            <a:off x="3956350" y="2209800"/>
            <a:ext cx="350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432" name="Google Shape;4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2"/>
            <a:ext cx="6520851" cy="38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4"/>
          <p:cNvSpPr/>
          <p:nvPr/>
        </p:nvSpPr>
        <p:spPr>
          <a:xfrm>
            <a:off x="185025" y="954875"/>
            <a:ext cx="6520800" cy="33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8" name="Google Shape;438;p35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39" name="Google Shape;439;p3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콘도예약내역(PUB_011)로 이동한다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-취소기간이 아닐경우 </a:t>
                      </a: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“취소시간이 아니므로 취소가 불가능”알림창이 뜬다.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-취소기간일 경우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“정말 예약을 취소하시겠습니까? 알림창이 뜬다.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[관리자화면에만 출력]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“이용확인 하시겠습니까? “ 알림창이뜬다.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상태가 이용으로 바뀌면서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닫히고 이용확인(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,예약취소버튼(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없어진다. 회원쪽화면에 후기등록버튼(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생긴다.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[회원쪽화면에서 상태가 이용인 게시물만출력]</a:t>
                      </a: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후기게시판 등록(USR_003)화면으로 이동한다.(후기등록한 예약은 버튼이없어진다.)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상태가 취소로 바뀌고 ”취소가 완료되었습니다.” 알림창이 뜬다.예약취소버튼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관리자쪽화면의 이용확인(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버튼이 없어진다.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40" name="Google Shape;440;p3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2.2.1/ 2.2.1.1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41" name="Google Shape;441;p35"/>
          <p:cNvSpPr txBox="1"/>
          <p:nvPr/>
        </p:nvSpPr>
        <p:spPr>
          <a:xfrm>
            <a:off x="4631700" y="3475325"/>
            <a:ext cx="258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442" name="Google Shape;442;p35"/>
          <p:cNvSpPr txBox="1"/>
          <p:nvPr/>
        </p:nvSpPr>
        <p:spPr>
          <a:xfrm>
            <a:off x="4766200" y="1811288"/>
            <a:ext cx="39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pic>
        <p:nvPicPr>
          <p:cNvPr id="443" name="Google Shape;4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0" y="950964"/>
            <a:ext cx="6520799" cy="37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4027925" y="3426625"/>
            <a:ext cx="33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46" name="Google Shape;446;p35"/>
          <p:cNvSpPr txBox="1"/>
          <p:nvPr/>
        </p:nvSpPr>
        <p:spPr>
          <a:xfrm>
            <a:off x="3364750" y="3426624"/>
            <a:ext cx="395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sp>
        <p:nvSpPr>
          <p:cNvPr id="447" name="Google Shape;447;p35"/>
          <p:cNvSpPr txBox="1"/>
          <p:nvPr/>
        </p:nvSpPr>
        <p:spPr>
          <a:xfrm>
            <a:off x="2786388" y="3454925"/>
            <a:ext cx="39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448" name="Google Shape;448;p35"/>
          <p:cNvSpPr/>
          <p:nvPr/>
        </p:nvSpPr>
        <p:spPr>
          <a:xfrm>
            <a:off x="302100" y="3580250"/>
            <a:ext cx="10344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4766200" y="2880725"/>
            <a:ext cx="1605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4780500" y="1941500"/>
            <a:ext cx="7629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185025" y="954875"/>
            <a:ext cx="6520800" cy="318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>
            <a:off x="323650" y="4401625"/>
            <a:ext cx="10344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1437500" y="4432800"/>
            <a:ext cx="7116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5"/>
          <p:cNvSpPr txBox="1"/>
          <p:nvPr/>
        </p:nvSpPr>
        <p:spPr>
          <a:xfrm>
            <a:off x="2149100" y="4135775"/>
            <a:ext cx="39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455" name="Google Shape;455;p35"/>
          <p:cNvSpPr/>
          <p:nvPr/>
        </p:nvSpPr>
        <p:spPr>
          <a:xfrm>
            <a:off x="291902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/>
          <p:nvPr/>
        </p:nvSpPr>
        <p:spPr>
          <a:xfrm>
            <a:off x="353837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/>
          <p:nvPr/>
        </p:nvSpPr>
        <p:spPr>
          <a:xfrm>
            <a:off x="415772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/>
          <p:nvPr/>
        </p:nvSpPr>
        <p:spPr>
          <a:xfrm>
            <a:off x="479497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 txBox="1"/>
          <p:nvPr/>
        </p:nvSpPr>
        <p:spPr>
          <a:xfrm>
            <a:off x="5084775" y="3370850"/>
            <a:ext cx="293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460" name="Google Shape;460;p35"/>
          <p:cNvSpPr txBox="1"/>
          <p:nvPr/>
        </p:nvSpPr>
        <p:spPr>
          <a:xfrm>
            <a:off x="5543525" y="1751350"/>
            <a:ext cx="441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4545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461" name="Google Shape;461;p35"/>
          <p:cNvSpPr/>
          <p:nvPr/>
        </p:nvSpPr>
        <p:spPr>
          <a:xfrm>
            <a:off x="2228550" y="4432800"/>
            <a:ext cx="583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54900"/>
            <a:ext cx="6425401" cy="4022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7" name="Google Shape;467;p3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공통_이용권 구매 상세조회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(PUB_012_01)화면으로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②검색할 아이디, 구매자명을 입력하면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결과가 리스트로 출력.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검색어를 입력하지 않을시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“검색어를 입력해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주세요”라는 알림이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로그인시 카테고리, 텍스트창, 검색버튼 없어짐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68" name="Google Shape;468;p3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2.5/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2.5.1/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3.7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공통_이용권 구매목록(판매관리)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9" name="Google Shape;469;p3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470" name="Google Shape;470;p36"/>
          <p:cNvSpPr/>
          <p:nvPr/>
        </p:nvSpPr>
        <p:spPr>
          <a:xfrm>
            <a:off x="185025" y="4768025"/>
            <a:ext cx="65208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1358055" y="26958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472" name="Google Shape;472;p36"/>
          <p:cNvSpPr/>
          <p:nvPr/>
        </p:nvSpPr>
        <p:spPr>
          <a:xfrm>
            <a:off x="1741442" y="2739342"/>
            <a:ext cx="827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5476872" y="21998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474" name="Google Shape;474;p36"/>
          <p:cNvSpPr/>
          <p:nvPr/>
        </p:nvSpPr>
        <p:spPr>
          <a:xfrm>
            <a:off x="5059925" y="2154375"/>
            <a:ext cx="360600" cy="25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>
            <a:off x="4414149" y="2994450"/>
            <a:ext cx="10962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Paging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327650" y="20579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185025" y="954875"/>
            <a:ext cx="65208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cxnSp>
        <p:nvCxnSpPr>
          <p:cNvPr id="478" name="Google Shape;478;p36"/>
          <p:cNvCxnSpPr/>
          <p:nvPr/>
        </p:nvCxnSpPr>
        <p:spPr>
          <a:xfrm flipH="1">
            <a:off x="1299000" y="2357750"/>
            <a:ext cx="2034900" cy="615600"/>
          </a:xfrm>
          <a:prstGeom prst="bentConnector3">
            <a:avLst>
              <a:gd fmla="val 9335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5" y="954900"/>
            <a:ext cx="6520799" cy="3836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4" name="Google Shape;484;p3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공통_이용권 구매내역(PUB_012)화면으로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구매 취소 확인 알림창이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공통_이용권구매내역(PUB_012)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구매취소된 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구매취소 버튼 사라짐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이용확인 확인창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상태가 이용으로 전환되며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이용확인 알림창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후기등록 버튼 생성되며 이용확인 버튼, 구매취소 버튼은 사라진다.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 사용자_후기게시글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등록(USR_003) 화면으로 이동 후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후기등록이 완료되면 버튼이 사라진다.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85" name="Google Shape;485;p3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2.5.2/2.5.2.1/3.7.1/ 3.7.1.1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공통_이용권 구매(판매)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6" name="Google Shape;486;p3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487" name="Google Shape;487;p37"/>
          <p:cNvSpPr/>
          <p:nvPr/>
        </p:nvSpPr>
        <p:spPr>
          <a:xfrm>
            <a:off x="185025" y="4791050"/>
            <a:ext cx="6520800" cy="23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3120330" y="429903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489" name="Google Shape;489;p37"/>
          <p:cNvSpPr txBox="1"/>
          <p:nvPr/>
        </p:nvSpPr>
        <p:spPr>
          <a:xfrm>
            <a:off x="3725896" y="429435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490" name="Google Shape;490;p37"/>
          <p:cNvSpPr/>
          <p:nvPr/>
        </p:nvSpPr>
        <p:spPr>
          <a:xfrm>
            <a:off x="4259719" y="4513532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37"/>
          <p:cNvCxnSpPr>
            <a:endCxn id="492" idx="1"/>
          </p:cNvCxnSpPr>
          <p:nvPr/>
        </p:nvCxnSpPr>
        <p:spPr>
          <a:xfrm flipH="1" rot="10800000">
            <a:off x="4008200" y="2747800"/>
            <a:ext cx="78300" cy="17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7"/>
          <p:cNvSpPr/>
          <p:nvPr/>
        </p:nvSpPr>
        <p:spPr>
          <a:xfrm>
            <a:off x="185025" y="954875"/>
            <a:ext cx="65208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494" name="Google Shape;494;p37"/>
          <p:cNvSpPr/>
          <p:nvPr/>
        </p:nvSpPr>
        <p:spPr>
          <a:xfrm>
            <a:off x="3639501" y="4503800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7"/>
          <p:cNvSpPr/>
          <p:nvPr/>
        </p:nvSpPr>
        <p:spPr>
          <a:xfrm>
            <a:off x="3019276" y="4503800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>
            <a:off x="4899354" y="4513532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"/>
          <p:cNvSpPr txBox="1"/>
          <p:nvPr/>
        </p:nvSpPr>
        <p:spPr>
          <a:xfrm>
            <a:off x="4955696" y="265527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498" name="Google Shape;498;p37"/>
          <p:cNvSpPr txBox="1"/>
          <p:nvPr/>
        </p:nvSpPr>
        <p:spPr>
          <a:xfrm>
            <a:off x="4259729" y="430653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cxnSp>
        <p:nvCxnSpPr>
          <p:cNvPr id="499" name="Google Shape;499;p37"/>
          <p:cNvCxnSpPr>
            <a:stCxn id="490" idx="0"/>
            <a:endCxn id="500" idx="2"/>
          </p:cNvCxnSpPr>
          <p:nvPr/>
        </p:nvCxnSpPr>
        <p:spPr>
          <a:xfrm flipH="1" rot="10800000">
            <a:off x="4533919" y="3969332"/>
            <a:ext cx="281100" cy="54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7"/>
          <p:cNvSpPr txBox="1"/>
          <p:nvPr/>
        </p:nvSpPr>
        <p:spPr>
          <a:xfrm>
            <a:off x="4951067" y="35206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502" name="Google Shape;502;p37"/>
          <p:cNvSpPr/>
          <p:nvPr/>
        </p:nvSpPr>
        <p:spPr>
          <a:xfrm>
            <a:off x="4815025" y="2864375"/>
            <a:ext cx="632700" cy="17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7"/>
          <p:cNvSpPr/>
          <p:nvPr/>
        </p:nvSpPr>
        <p:spPr>
          <a:xfrm>
            <a:off x="4815025" y="3703050"/>
            <a:ext cx="6327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7"/>
          <p:cNvSpPr txBox="1"/>
          <p:nvPr/>
        </p:nvSpPr>
        <p:spPr>
          <a:xfrm>
            <a:off x="4998234" y="430653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505" name="Google Shape;505;p37"/>
          <p:cNvSpPr/>
          <p:nvPr/>
        </p:nvSpPr>
        <p:spPr>
          <a:xfrm>
            <a:off x="3639500" y="2839375"/>
            <a:ext cx="1131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7"/>
          <p:cNvSpPr/>
          <p:nvPr/>
        </p:nvSpPr>
        <p:spPr>
          <a:xfrm>
            <a:off x="3639500" y="3703050"/>
            <a:ext cx="1131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37"/>
          <p:cNvSpPr/>
          <p:nvPr/>
        </p:nvSpPr>
        <p:spPr>
          <a:xfrm>
            <a:off x="5542025" y="4294350"/>
            <a:ext cx="1131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" name="Google Shape;512;p3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2.1/ 2.1.1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p38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515" name="Google Shape;515;p38"/>
          <p:cNvSpPr/>
          <p:nvPr/>
        </p:nvSpPr>
        <p:spPr>
          <a:xfrm>
            <a:off x="1653475" y="4246250"/>
            <a:ext cx="3275400" cy="41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6" name="Google Shape;516;p38"/>
          <p:cNvSpPr txBox="1"/>
          <p:nvPr/>
        </p:nvSpPr>
        <p:spPr>
          <a:xfrm>
            <a:off x="2989880" y="19427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</a:rPr>
              <a:t>①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517" name="Google Shape;517;p38"/>
          <p:cNvSpPr/>
          <p:nvPr/>
        </p:nvSpPr>
        <p:spPr>
          <a:xfrm>
            <a:off x="3350475" y="1891425"/>
            <a:ext cx="2168400" cy="2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5081250" y="1917075"/>
            <a:ext cx="313800" cy="209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5057842" y="165876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</a:rPr>
              <a:t>②</a:t>
            </a:r>
            <a:endParaRPr b="1" sz="1200">
              <a:solidFill>
                <a:srgbClr val="0000FF"/>
              </a:solidFill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>
            <a:off x="5395050" y="2482774"/>
            <a:ext cx="198000" cy="600"/>
          </a:xfrm>
          <a:prstGeom prst="bentConnector3">
            <a:avLst>
              <a:gd fmla="val 100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38"/>
          <p:cNvCxnSpPr/>
          <p:nvPr/>
        </p:nvCxnSpPr>
        <p:spPr>
          <a:xfrm>
            <a:off x="5593147" y="2462186"/>
            <a:ext cx="0" cy="7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38"/>
          <p:cNvCxnSpPr/>
          <p:nvPr/>
        </p:nvCxnSpPr>
        <p:spPr>
          <a:xfrm>
            <a:off x="5395050" y="3197762"/>
            <a:ext cx="198000" cy="600"/>
          </a:xfrm>
          <a:prstGeom prst="bentConnector3">
            <a:avLst>
              <a:gd fmla="val 100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38"/>
          <p:cNvSpPr/>
          <p:nvPr/>
        </p:nvSpPr>
        <p:spPr>
          <a:xfrm>
            <a:off x="185025" y="954875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24" name="Google Shape;524;p38"/>
          <p:cNvSpPr txBox="1"/>
          <p:nvPr/>
        </p:nvSpPr>
        <p:spPr>
          <a:xfrm>
            <a:off x="5518867" y="26789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525" name="Google Shape;525;p38"/>
          <p:cNvSpPr txBox="1"/>
          <p:nvPr/>
        </p:nvSpPr>
        <p:spPr>
          <a:xfrm>
            <a:off x="2341575" y="21261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526" name="Google Shape;526;p38"/>
          <p:cNvSpPr/>
          <p:nvPr/>
        </p:nvSpPr>
        <p:spPr>
          <a:xfrm>
            <a:off x="2452650" y="2352875"/>
            <a:ext cx="1025700" cy="992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527" name="Google Shape;527;p3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28" name="Google Shape;528;p3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529" name="Google Shape;5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178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38"/>
          <p:cNvCxnSpPr/>
          <p:nvPr/>
        </p:nvCxnSpPr>
        <p:spPr>
          <a:xfrm flipH="1">
            <a:off x="1252200" y="2044675"/>
            <a:ext cx="1853700" cy="134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5" name="Google Shape;535;p3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36" name="Google Shape;536;p3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37" name="Google Shape;537;p3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2.1/ 2.1.1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38" name="Google Shape;538;p39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9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540" name="Google Shape;5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0"/>
            <a:ext cx="6520851" cy="361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9"/>
          <p:cNvSpPr/>
          <p:nvPr/>
        </p:nvSpPr>
        <p:spPr>
          <a:xfrm>
            <a:off x="1465350" y="2072200"/>
            <a:ext cx="3996300" cy="121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 txBox="1"/>
          <p:nvPr/>
        </p:nvSpPr>
        <p:spPr>
          <a:xfrm>
            <a:off x="1104744" y="24671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543" name="Google Shape;543;p39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8" name="Google Shape;548;p4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49" name="Google Shape;549;p4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1:1문의내역(PUB_014)화면으로 이동한다.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-회원쪽화면에만 출력된다.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-1:1문의내역수정화면(USR_001_01)으로 이동한다.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삭제확인 알림창을 띄운다.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게시물을 삭제하고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1:1문의내역(PUB_014)화면으로 이동한다.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50" name="Google Shape;550;p4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2.1.2/2.1.2.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1/ 2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.1.2.2</a:t>
                      </a:r>
                      <a:endParaRPr b="1" sz="8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 상세조회_1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1" name="Google Shape;551;p40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553" name="Google Shape;5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0" y="954901"/>
            <a:ext cx="6502775" cy="37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0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55" name="Google Shape;555;p40"/>
          <p:cNvSpPr txBox="1"/>
          <p:nvPr/>
        </p:nvSpPr>
        <p:spPr>
          <a:xfrm>
            <a:off x="3421350" y="3744075"/>
            <a:ext cx="410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556" name="Google Shape;556;p40"/>
          <p:cNvSpPr txBox="1"/>
          <p:nvPr/>
        </p:nvSpPr>
        <p:spPr>
          <a:xfrm>
            <a:off x="4108475" y="3744075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sp>
        <p:nvSpPr>
          <p:cNvPr id="557" name="Google Shape;557;p40"/>
          <p:cNvSpPr txBox="1"/>
          <p:nvPr/>
        </p:nvSpPr>
        <p:spPr>
          <a:xfrm>
            <a:off x="4697100" y="3716175"/>
            <a:ext cx="32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558" name="Google Shape;558;p40"/>
          <p:cNvSpPr txBox="1"/>
          <p:nvPr/>
        </p:nvSpPr>
        <p:spPr>
          <a:xfrm>
            <a:off x="5494100" y="1862287"/>
            <a:ext cx="35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4752725" y="1989675"/>
            <a:ext cx="741300" cy="2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40"/>
          <p:cNvSpPr/>
          <p:nvPr/>
        </p:nvSpPr>
        <p:spPr>
          <a:xfrm>
            <a:off x="5723475" y="1938675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>
            <a:off x="3690575" y="4002300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0"/>
          <p:cNvSpPr/>
          <p:nvPr/>
        </p:nvSpPr>
        <p:spPr>
          <a:xfrm>
            <a:off x="4250525" y="4002300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0"/>
          <p:cNvSpPr/>
          <p:nvPr/>
        </p:nvSpPr>
        <p:spPr>
          <a:xfrm>
            <a:off x="4901825" y="4002300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8" name="Google Shape;568;p41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69" name="Google Shape;569;p4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관리자화면에만 출력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-답변입력폼이 빈칸일 경우 답변을 입력하세요 알림창이 뜬다.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-답변등록 확인 알림창이 뜬다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알림창이 닫히고 답변이 등록되면서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①은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④(다음페이지)로 전환된다.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70" name="Google Shape;570;p4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2.1.2/2.1.2.1/ 2.1.2.2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71" name="Google Shape;571;p41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1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573" name="Google Shape;573;p41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74" name="Google Shape;574;p41"/>
          <p:cNvSpPr txBox="1"/>
          <p:nvPr/>
        </p:nvSpPr>
        <p:spPr>
          <a:xfrm>
            <a:off x="3421350" y="3744075"/>
            <a:ext cx="41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1"/>
          <p:cNvSpPr txBox="1"/>
          <p:nvPr/>
        </p:nvSpPr>
        <p:spPr>
          <a:xfrm>
            <a:off x="4135425" y="3716175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5" y="1317800"/>
            <a:ext cx="6473150" cy="345022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1"/>
          <p:cNvSpPr txBox="1"/>
          <p:nvPr/>
        </p:nvSpPr>
        <p:spPr>
          <a:xfrm>
            <a:off x="1082200" y="2824788"/>
            <a:ext cx="410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578" name="Google Shape;578;p41"/>
          <p:cNvSpPr txBox="1"/>
          <p:nvPr/>
        </p:nvSpPr>
        <p:spPr>
          <a:xfrm>
            <a:off x="4548825" y="3904513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sp>
        <p:nvSpPr>
          <p:cNvPr id="579" name="Google Shape;579;p41"/>
          <p:cNvSpPr txBox="1"/>
          <p:nvPr/>
        </p:nvSpPr>
        <p:spPr>
          <a:xfrm>
            <a:off x="5336725" y="1867825"/>
            <a:ext cx="32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580" name="Google Shape;580;p41"/>
          <p:cNvSpPr/>
          <p:nvPr/>
        </p:nvSpPr>
        <p:spPr>
          <a:xfrm>
            <a:off x="1394625" y="2916800"/>
            <a:ext cx="4106400" cy="155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1"/>
          <p:cNvSpPr/>
          <p:nvPr/>
        </p:nvSpPr>
        <p:spPr>
          <a:xfrm>
            <a:off x="5336725" y="2143675"/>
            <a:ext cx="5958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4837175" y="4100525"/>
            <a:ext cx="5958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1"/>
          <p:cNvSpPr/>
          <p:nvPr/>
        </p:nvSpPr>
        <p:spPr>
          <a:xfrm>
            <a:off x="361250" y="2604000"/>
            <a:ext cx="15684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41"/>
          <p:cNvSpPr/>
          <p:nvPr/>
        </p:nvSpPr>
        <p:spPr>
          <a:xfrm>
            <a:off x="4445125" y="2205325"/>
            <a:ext cx="7518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5" y="969875"/>
            <a:ext cx="6437351" cy="4072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Google Shape;68;p1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2803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8925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공통_메인화면 (PUB_000)으로 이동한다. 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리조트 안내페이지(PUB_016)로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공통_공지사항화면 (PUB_00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7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)으로 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콘도/이용권 메뉴를 클릭하면 각각 하위메뉴가 나타나고, 각 메뉴를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“로그인 후 이용해주세요” 알림창이 뜨고 공통_로그인화면(PUB_001)으로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공통_이벤트게시판 화면(PUB_00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 1:1 문의 메뉴는 클릭하면 1:1문의하기와 1:1문의내역 하위메뉴가 나타나고, 각 메뉴를 클릭하면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“로그인 후 이용해주세요” 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뜨고 공통_로그인화면(PUB_001)으로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 인재채용 메뉴를 누르면 모집공고와 지원내역조회 하위메뉴가 나타나며, 모집공고를 클릭하면 공통_모집공고 게시판 화면(PUB_003)으로 이동하고, 지원내역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조회를 클릭하면, 공통_지원내역조회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(PUB_004)로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⑧ 공통_분실물 알림 게시판 화면(PUB_006)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⑨ 공통_로그인 화면(PUB_001)으로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 공통_회원가입 화면(PUB_002)으로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⑪ 알림창이 닫힌다.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08925">
                <a:tc gridSpan="2" vMerge="1"/>
                <a:tc hMerge="1" vMerge="1"/>
              </a:tr>
              <a:tr h="332170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9" name="Google Shape;69;p1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/ 1.1 / 1.2 / 1.3 / 1.4 / 1.4.1 / 1.6 / 1.7 / 1.8</a:t>
                      </a:r>
                      <a:endParaRPr b="1" sz="7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공통_메인화면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Google Shape;70;p15"/>
          <p:cNvGraphicFramePr/>
          <p:nvPr/>
        </p:nvGraphicFramePr>
        <p:xfrm>
          <a:off x="2073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69025"/>
                <a:gridCol w="53295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1" name="Google Shape;71;p15"/>
          <p:cNvSpPr/>
          <p:nvPr/>
        </p:nvSpPr>
        <p:spPr>
          <a:xfrm>
            <a:off x="207325" y="991050"/>
            <a:ext cx="513900" cy="33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68072" y="13209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3" name="Google Shape;73;p15"/>
          <p:cNvSpPr/>
          <p:nvPr/>
        </p:nvSpPr>
        <p:spPr>
          <a:xfrm>
            <a:off x="749300" y="1045100"/>
            <a:ext cx="5139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285975" y="1045100"/>
            <a:ext cx="4056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709060" y="1029209"/>
            <a:ext cx="10038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736124" y="1034500"/>
            <a:ext cx="5835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357725" y="1029203"/>
            <a:ext cx="9693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20825" y="969875"/>
            <a:ext cx="6437400" cy="6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459950" y="1039850"/>
            <a:ext cx="4770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045300" y="1045094"/>
            <a:ext cx="5139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825947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2" name="Google Shape;82;p15"/>
          <p:cNvSpPr txBox="1"/>
          <p:nvPr/>
        </p:nvSpPr>
        <p:spPr>
          <a:xfrm>
            <a:off x="1291272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3" name="Google Shape;83;p15"/>
          <p:cNvSpPr txBox="1"/>
          <p:nvPr/>
        </p:nvSpPr>
        <p:spPr>
          <a:xfrm>
            <a:off x="1991597" y="15087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84" name="Google Shape;84;p15"/>
          <p:cNvSpPr txBox="1"/>
          <p:nvPr/>
        </p:nvSpPr>
        <p:spPr>
          <a:xfrm>
            <a:off x="2847572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85" name="Google Shape;85;p15"/>
          <p:cNvSpPr txBox="1"/>
          <p:nvPr/>
        </p:nvSpPr>
        <p:spPr>
          <a:xfrm>
            <a:off x="3662072" y="15087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86" name="Google Shape;86;p15"/>
          <p:cNvSpPr txBox="1"/>
          <p:nvPr/>
        </p:nvSpPr>
        <p:spPr>
          <a:xfrm>
            <a:off x="4518147" y="15087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⑦</a:t>
            </a:r>
            <a:endParaRPr b="1" sz="1200"/>
          </a:p>
        </p:txBody>
      </p:sp>
      <p:sp>
        <p:nvSpPr>
          <p:cNvPr id="87" name="Google Shape;87;p15"/>
          <p:cNvSpPr txBox="1"/>
          <p:nvPr/>
        </p:nvSpPr>
        <p:spPr>
          <a:xfrm>
            <a:off x="5121947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⑧</a:t>
            </a:r>
            <a:endParaRPr b="1" sz="1200"/>
          </a:p>
        </p:txBody>
      </p:sp>
      <p:sp>
        <p:nvSpPr>
          <p:cNvPr id="88" name="Google Shape;88;p15"/>
          <p:cNvSpPr txBox="1"/>
          <p:nvPr/>
        </p:nvSpPr>
        <p:spPr>
          <a:xfrm>
            <a:off x="5753897" y="11962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⑨</a:t>
            </a:r>
            <a:endParaRPr b="1" sz="1200"/>
          </a:p>
        </p:txBody>
      </p:sp>
      <p:sp>
        <p:nvSpPr>
          <p:cNvPr id="89" name="Google Shape;89;p15"/>
          <p:cNvSpPr txBox="1"/>
          <p:nvPr/>
        </p:nvSpPr>
        <p:spPr>
          <a:xfrm>
            <a:off x="6188722" y="11962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⑩</a:t>
            </a:r>
            <a:endParaRPr b="1" sz="1200"/>
          </a:p>
        </p:txBody>
      </p:sp>
      <p:sp>
        <p:nvSpPr>
          <p:cNvPr id="90" name="Google Shape;90;p15"/>
          <p:cNvSpPr/>
          <p:nvPr/>
        </p:nvSpPr>
        <p:spPr>
          <a:xfrm>
            <a:off x="207325" y="4583546"/>
            <a:ext cx="64509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753900" y="1039797"/>
            <a:ext cx="3606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6176475" y="10398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562" y="1955663"/>
            <a:ext cx="1607113" cy="7590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2857500" y="2374100"/>
            <a:ext cx="16605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2505975" y="2391825"/>
            <a:ext cx="266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⑪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9" name="Google Shape;589;p4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90" name="Google Shape;590;p4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-관리자 화면에만 출력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 삭제 확인 알림창이뜬다.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⑥답변이 삭제되면서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④는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①로 전환된다.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91" name="Google Shape;591;p4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2.1.2/2.1.2.1/ 2.1.2.2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 상세조회_3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2" name="Google Shape;592;p42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594" name="Google Shape;594;p42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95" name="Google Shape;595;p42"/>
          <p:cNvSpPr txBox="1"/>
          <p:nvPr/>
        </p:nvSpPr>
        <p:spPr>
          <a:xfrm>
            <a:off x="3421350" y="3744075"/>
            <a:ext cx="41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2"/>
          <p:cNvSpPr txBox="1"/>
          <p:nvPr/>
        </p:nvSpPr>
        <p:spPr>
          <a:xfrm>
            <a:off x="4135425" y="3716175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" y="983725"/>
            <a:ext cx="6520800" cy="37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2"/>
          <p:cNvSpPr/>
          <p:nvPr/>
        </p:nvSpPr>
        <p:spPr>
          <a:xfrm>
            <a:off x="1394625" y="2849750"/>
            <a:ext cx="4101600" cy="15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2"/>
          <p:cNvSpPr/>
          <p:nvPr/>
        </p:nvSpPr>
        <p:spPr>
          <a:xfrm>
            <a:off x="4813225" y="4021875"/>
            <a:ext cx="643200" cy="34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2"/>
          <p:cNvSpPr txBox="1"/>
          <p:nvPr/>
        </p:nvSpPr>
        <p:spPr>
          <a:xfrm>
            <a:off x="1093975" y="2786000"/>
            <a:ext cx="473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601" name="Google Shape;601;p42"/>
          <p:cNvSpPr/>
          <p:nvPr/>
        </p:nvSpPr>
        <p:spPr>
          <a:xfrm>
            <a:off x="4995950" y="1573975"/>
            <a:ext cx="182700" cy="15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2"/>
          <p:cNvSpPr txBox="1"/>
          <p:nvPr/>
        </p:nvSpPr>
        <p:spPr>
          <a:xfrm>
            <a:off x="4901668" y="1497489"/>
            <a:ext cx="4101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삭제</a:t>
            </a:r>
            <a:endParaRPr sz="800"/>
          </a:p>
        </p:txBody>
      </p:sp>
      <p:sp>
        <p:nvSpPr>
          <p:cNvPr id="603" name="Google Shape;603;p42"/>
          <p:cNvSpPr txBox="1"/>
          <p:nvPr/>
        </p:nvSpPr>
        <p:spPr>
          <a:xfrm>
            <a:off x="4520075" y="3932725"/>
            <a:ext cx="381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endParaRPr/>
          </a:p>
        </p:txBody>
      </p:sp>
      <p:sp>
        <p:nvSpPr>
          <p:cNvPr id="604" name="Google Shape;604;p42"/>
          <p:cNvSpPr txBox="1"/>
          <p:nvPr/>
        </p:nvSpPr>
        <p:spPr>
          <a:xfrm>
            <a:off x="5243250" y="1693550"/>
            <a:ext cx="38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5311775" y="1943850"/>
            <a:ext cx="643200" cy="34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2"/>
          <p:cNvSpPr/>
          <p:nvPr/>
        </p:nvSpPr>
        <p:spPr>
          <a:xfrm>
            <a:off x="4445125" y="1995500"/>
            <a:ext cx="751800" cy="23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1" name="Google Shape;611;p4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12" name="Google Shape;612;p4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PUB_016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공통_리조트안내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3" name="Google Shape;613;p4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614" name="Google Shape;614;p43"/>
          <p:cNvSpPr/>
          <p:nvPr/>
        </p:nvSpPr>
        <p:spPr>
          <a:xfrm>
            <a:off x="232725" y="4821616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615" name="Google Shape;6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78350"/>
            <a:ext cx="6502524" cy="38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4"/>
          <p:cNvSpPr txBox="1"/>
          <p:nvPr/>
        </p:nvSpPr>
        <p:spPr>
          <a:xfrm>
            <a:off x="685800" y="2130425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75" y="954875"/>
            <a:ext cx="6491800" cy="4102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6" name="Google Shape;626;p4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관리자_메인화면 (ADM_000)으로 이동한다. 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공통_공지사항화면 (PUB_007)으로 이동한다.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회원관리 화면(ADM_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콘도 메뉴를 누르면 콘도예약관리와 콘도관리 하위메뉴가 나타나며, 콘도예약관리를 클릭하면 공통_콘도예약 내역(PUB_011)으로 이동하고, 콘도관리를 클릭하면 관리자_콘도관리 화면(ADM_002)으로 이동한다.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이용권 메뉴를 누르면 이용권 판매관리와 이용권관리 하위메뉴가 나타나며, 이용권 판매관리를 클릭하면 공통_이용권 구매목록(PUB_012)으로 이동하고, 이용권관리를 클릭하면 관리자_이용권관리(ADM_003)로 이동한다.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 공통_</a:t>
                      </a: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이벤트게시판 화면(PUB_008)으로 이동한다.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 공통_후기게시판 하면(PUB_010)으로 이동한다.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⑧ 공통_1:1 문의내역 화면(PUB_014)으로 이동한다.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⑨ 인재채용 메뉴를 누르면 모집공고관리와 지원자관리 하위메뉴가 나타나며, 모집공고관리를 클릭하면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공통_모집공고 게시판 화면(PUB_003)으로 이동하고,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지원자관리를 클릭하면 관리자_지원자관리 화면(ADM_011)으로 이동한다.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 공통_분실물 알림게시판 화면(PUB_006)으로 이동한다.</a:t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6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⑪ 계정이 로그아웃 되면서 공통_메인화면(PUB_000)으로 이동한다.</a:t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27" name="Google Shape;627;p4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 / 2.0 / 1.7 / 2.9 / 2.10 /</a:t>
                      </a:r>
                      <a:endParaRPr b="1" sz="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5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 / 2.3 / 2.5 / 2.6 / 1.8 / 2.1 / 2.4 / 2.14 / 2.15 / 2.7 / 2.0</a:t>
                      </a:r>
                      <a:endParaRPr b="1" sz="5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_메인화면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8" name="Google Shape;628;p45"/>
          <p:cNvGraphicFramePr/>
          <p:nvPr/>
        </p:nvGraphicFramePr>
        <p:xfrm>
          <a:off x="21407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67800"/>
                <a:gridCol w="53240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629" name="Google Shape;629;p45"/>
          <p:cNvSpPr/>
          <p:nvPr/>
        </p:nvSpPr>
        <p:spPr>
          <a:xfrm>
            <a:off x="207325" y="969875"/>
            <a:ext cx="587100" cy="34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5"/>
          <p:cNvSpPr txBox="1"/>
          <p:nvPr/>
        </p:nvSpPr>
        <p:spPr>
          <a:xfrm>
            <a:off x="312489" y="12944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631" name="Google Shape;631;p45"/>
          <p:cNvSpPr/>
          <p:nvPr/>
        </p:nvSpPr>
        <p:spPr>
          <a:xfrm>
            <a:off x="838717" y="1045100"/>
            <a:ext cx="3606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5"/>
          <p:cNvSpPr/>
          <p:nvPr/>
        </p:nvSpPr>
        <p:spPr>
          <a:xfrm>
            <a:off x="1251650" y="1045100"/>
            <a:ext cx="4770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>
            <a:off x="1785263" y="1045100"/>
            <a:ext cx="4770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5"/>
          <p:cNvSpPr/>
          <p:nvPr/>
        </p:nvSpPr>
        <p:spPr>
          <a:xfrm>
            <a:off x="2874540" y="1047064"/>
            <a:ext cx="7068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5"/>
          <p:cNvSpPr/>
          <p:nvPr/>
        </p:nvSpPr>
        <p:spPr>
          <a:xfrm>
            <a:off x="199974" y="969875"/>
            <a:ext cx="6491700" cy="66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dmin Header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3673132" y="1050459"/>
            <a:ext cx="4770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5"/>
          <p:cNvSpPr/>
          <p:nvPr/>
        </p:nvSpPr>
        <p:spPr>
          <a:xfrm>
            <a:off x="4291650" y="1045150"/>
            <a:ext cx="4770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5"/>
          <p:cNvSpPr/>
          <p:nvPr/>
        </p:nvSpPr>
        <p:spPr>
          <a:xfrm>
            <a:off x="4887306" y="1034500"/>
            <a:ext cx="4383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5"/>
          <p:cNvSpPr txBox="1"/>
          <p:nvPr/>
        </p:nvSpPr>
        <p:spPr>
          <a:xfrm>
            <a:off x="825947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640" name="Google Shape;640;p45"/>
          <p:cNvSpPr txBox="1"/>
          <p:nvPr/>
        </p:nvSpPr>
        <p:spPr>
          <a:xfrm>
            <a:off x="1305609" y="12286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641" name="Google Shape;641;p45"/>
          <p:cNvSpPr txBox="1"/>
          <p:nvPr/>
        </p:nvSpPr>
        <p:spPr>
          <a:xfrm>
            <a:off x="1822272" y="15050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642" name="Google Shape;642;p45"/>
          <p:cNvSpPr txBox="1"/>
          <p:nvPr/>
        </p:nvSpPr>
        <p:spPr>
          <a:xfrm>
            <a:off x="2364009" y="15050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643" name="Google Shape;643;p45"/>
          <p:cNvSpPr txBox="1"/>
          <p:nvPr/>
        </p:nvSpPr>
        <p:spPr>
          <a:xfrm>
            <a:off x="3010984" y="12286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644" name="Google Shape;644;p45"/>
          <p:cNvSpPr txBox="1"/>
          <p:nvPr/>
        </p:nvSpPr>
        <p:spPr>
          <a:xfrm>
            <a:off x="3735459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⑦</a:t>
            </a:r>
            <a:endParaRPr b="1" sz="1200"/>
          </a:p>
        </p:txBody>
      </p:sp>
      <p:sp>
        <p:nvSpPr>
          <p:cNvPr id="645" name="Google Shape;645;p45"/>
          <p:cNvSpPr txBox="1"/>
          <p:nvPr/>
        </p:nvSpPr>
        <p:spPr>
          <a:xfrm>
            <a:off x="4356123" y="120217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⑧</a:t>
            </a:r>
            <a:endParaRPr b="1" sz="1200"/>
          </a:p>
        </p:txBody>
      </p:sp>
      <p:sp>
        <p:nvSpPr>
          <p:cNvPr id="646" name="Google Shape;646;p45"/>
          <p:cNvSpPr/>
          <p:nvPr/>
        </p:nvSpPr>
        <p:spPr>
          <a:xfrm>
            <a:off x="5425179" y="1052409"/>
            <a:ext cx="477000" cy="13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5"/>
          <p:cNvSpPr/>
          <p:nvPr/>
        </p:nvSpPr>
        <p:spPr>
          <a:xfrm>
            <a:off x="6097147" y="1045147"/>
            <a:ext cx="3606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5"/>
          <p:cNvSpPr txBox="1"/>
          <p:nvPr/>
        </p:nvSpPr>
        <p:spPr>
          <a:xfrm>
            <a:off x="4911797" y="147169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⑨</a:t>
            </a:r>
            <a:endParaRPr b="1" sz="1200"/>
          </a:p>
        </p:txBody>
      </p:sp>
      <p:sp>
        <p:nvSpPr>
          <p:cNvPr id="649" name="Google Shape;649;p45"/>
          <p:cNvSpPr txBox="1"/>
          <p:nvPr/>
        </p:nvSpPr>
        <p:spPr>
          <a:xfrm>
            <a:off x="5467472" y="120019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⑩</a:t>
            </a:r>
            <a:endParaRPr b="1" sz="1200"/>
          </a:p>
        </p:txBody>
      </p:sp>
      <p:sp>
        <p:nvSpPr>
          <p:cNvPr id="650" name="Google Shape;650;p45"/>
          <p:cNvSpPr/>
          <p:nvPr/>
        </p:nvSpPr>
        <p:spPr>
          <a:xfrm>
            <a:off x="2292425" y="1039750"/>
            <a:ext cx="5316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5"/>
          <p:cNvSpPr txBox="1"/>
          <p:nvPr/>
        </p:nvSpPr>
        <p:spPr>
          <a:xfrm>
            <a:off x="6063447" y="12286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⑪</a:t>
            </a:r>
            <a:endParaRPr b="1" sz="1200"/>
          </a:p>
        </p:txBody>
      </p:sp>
      <p:sp>
        <p:nvSpPr>
          <p:cNvPr id="652" name="Google Shape;652;p45"/>
          <p:cNvSpPr/>
          <p:nvPr/>
        </p:nvSpPr>
        <p:spPr>
          <a:xfrm>
            <a:off x="234290" y="4594850"/>
            <a:ext cx="64509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" name="Google Shape;657;p4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입력하지 않았을 경우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“금액을 입력해주세요”알림창이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-금액을 입력했을 경우 “수정이 완료되었습니다.” 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②</a:t>
                      </a:r>
                      <a:r>
                        <a:rPr lang="ko" sz="1000"/>
                        <a:t>알림창이 닫히고 금액이 수정된다.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58" name="Google Shape;658;p4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9" name="Google Shape;659;p4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660" name="Google Shape;6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330750"/>
            <a:ext cx="6520851" cy="327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6"/>
          <p:cNvSpPr txBox="1"/>
          <p:nvPr/>
        </p:nvSpPr>
        <p:spPr>
          <a:xfrm>
            <a:off x="4346425" y="1957575"/>
            <a:ext cx="41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662" name="Google Shape;662;p46"/>
          <p:cNvSpPr/>
          <p:nvPr/>
        </p:nvSpPr>
        <p:spPr>
          <a:xfrm>
            <a:off x="4524800" y="2293475"/>
            <a:ext cx="3639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6"/>
          <p:cNvSpPr/>
          <p:nvPr/>
        </p:nvSpPr>
        <p:spPr>
          <a:xfrm>
            <a:off x="232750" y="464067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664" name="Google Shape;664;p46"/>
          <p:cNvSpPr txBox="1"/>
          <p:nvPr/>
        </p:nvSpPr>
        <p:spPr>
          <a:xfrm>
            <a:off x="4260600" y="3174875"/>
            <a:ext cx="311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665" name="Google Shape;665;p46"/>
          <p:cNvSpPr/>
          <p:nvPr/>
        </p:nvSpPr>
        <p:spPr>
          <a:xfrm>
            <a:off x="4489425" y="3496175"/>
            <a:ext cx="410100" cy="1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6"/>
          <p:cNvSpPr/>
          <p:nvPr/>
        </p:nvSpPr>
        <p:spPr>
          <a:xfrm>
            <a:off x="4981075" y="3143975"/>
            <a:ext cx="1493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46"/>
          <p:cNvSpPr txBox="1"/>
          <p:nvPr/>
        </p:nvSpPr>
        <p:spPr>
          <a:xfrm>
            <a:off x="5370774" y="229348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0801" cy="381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3" name="Google Shape;673;p4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이용권 가격이 수정되고 수정 확인 알림창 출력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 미입력후 버튼 클릭시 “금액을 입력해주세요” 알림창 출력 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74" name="Google Shape;674;p4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2.6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관리자_이용권 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5" name="Google Shape;675;p4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676" name="Google Shape;676;p47"/>
          <p:cNvSpPr txBox="1"/>
          <p:nvPr/>
        </p:nvSpPr>
        <p:spPr>
          <a:xfrm>
            <a:off x="4534804" y="295995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677" name="Google Shape;677;p47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678" name="Google Shape;678;p47"/>
          <p:cNvSpPr/>
          <p:nvPr/>
        </p:nvSpPr>
        <p:spPr>
          <a:xfrm>
            <a:off x="4572000" y="2705800"/>
            <a:ext cx="286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4572000" y="3239200"/>
            <a:ext cx="286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5030875" y="3277000"/>
            <a:ext cx="1520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1" name="Google Shape;681;p47"/>
          <p:cNvSpPr/>
          <p:nvPr/>
        </p:nvSpPr>
        <p:spPr>
          <a:xfrm>
            <a:off x="5030875" y="2393200"/>
            <a:ext cx="1520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" name="Google Shape;686;p4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제목 입력창, TOP 체크박스, 내용 입력창을 통해 내용을 수정하고 ‘수정’ 버튼을 클릭하면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내용이 저장되고 공통_공지사항 상세보기(PUB_007_01)화면으로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제목/내용이 입력되지 않은 상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태에서 ‘수정’ 버튼 클릭시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“제목/내용을 입력해주세요.” 라는 알림창이 뜨며 화면 이동X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공통_공지사항 상세보기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(PUB_007_01)화면으로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87" name="Google Shape;687;p4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2.8.1.1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관리자_공지사항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8" name="Google Shape;688;p4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855250"/>
                <a:gridCol w="56656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689" name="Google Shape;689;p48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690" name="Google Shape;6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88650"/>
            <a:ext cx="6425400" cy="37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48"/>
          <p:cNvSpPr/>
          <p:nvPr/>
        </p:nvSpPr>
        <p:spPr>
          <a:xfrm>
            <a:off x="4812000" y="4262400"/>
            <a:ext cx="5796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8"/>
          <p:cNvSpPr/>
          <p:nvPr/>
        </p:nvSpPr>
        <p:spPr>
          <a:xfrm>
            <a:off x="4181575" y="4262409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8"/>
          <p:cNvSpPr txBox="1"/>
          <p:nvPr/>
        </p:nvSpPr>
        <p:spPr>
          <a:xfrm>
            <a:off x="5426704" y="42974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694" name="Google Shape;694;p48"/>
          <p:cNvSpPr txBox="1"/>
          <p:nvPr/>
        </p:nvSpPr>
        <p:spPr>
          <a:xfrm>
            <a:off x="3820976" y="42974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695" name="Google Shape;695;p48"/>
          <p:cNvSpPr/>
          <p:nvPr/>
        </p:nvSpPr>
        <p:spPr>
          <a:xfrm>
            <a:off x="4894500" y="242865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4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제목 입력창, TOP 체크박스, 내용 입력창을 통해 내용을 수정하고 ‘등록’ 버튼을 클릭하면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내용이 저장되고 공통_공지사항 (PUB_007)화면으로 이동.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제목/내용이 입력되지 않은 상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태에서 ‘등록’ 버튼 클릭시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“제목/내용을 입력해주세요.” 라는 알림창이 뜨며 화면 이동X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공통_공지사항(PUB_007)화면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01" name="Google Shape;701;p4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2.8.2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관리자_공지사항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2" name="Google Shape;702;p4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03" name="Google Shape;703;p49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704" name="Google Shape;7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90600"/>
            <a:ext cx="6425401" cy="37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9"/>
          <p:cNvSpPr/>
          <p:nvPr/>
        </p:nvSpPr>
        <p:spPr>
          <a:xfrm>
            <a:off x="4195475" y="4259922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4834337" y="4259925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/>
        </p:nvSpPr>
        <p:spPr>
          <a:xfrm>
            <a:off x="5402529" y="4295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08" name="Google Shape;708;p49"/>
          <p:cNvSpPr txBox="1"/>
          <p:nvPr/>
        </p:nvSpPr>
        <p:spPr>
          <a:xfrm>
            <a:off x="3834876" y="4295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09" name="Google Shape;709;p49"/>
          <p:cNvSpPr/>
          <p:nvPr/>
        </p:nvSpPr>
        <p:spPr>
          <a:xfrm>
            <a:off x="4894500" y="242865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75" y="954900"/>
            <a:ext cx="6466400" cy="381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5" name="Google Shape;715;p5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상태조건 카테고리(전체/일반회원/정지회원)와 검색카테고리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(아이디/이름/핸드폰번호)를 선택하고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검색창에 검색어를 입력한 뒤 검색버튼을 누르면 해당조건에 맞는 회원목록이 출력된다.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검색어를 입력하지 않고 검색버튼을 클릭할 경우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“검색어를 입력해주세요.”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검색결과가 없을 경우 목록에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“검색결과가 없습니다” 문구가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회원의 아이디를 클릭하면 관리자_회원관리 상세조회 화면(ADM_006_01)으로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16" name="Google Shape;716;p5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2.9 / 2.9.1 / 2.9.2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006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관리자_회원관리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50"/>
          <p:cNvGraphicFramePr/>
          <p:nvPr/>
        </p:nvGraphicFramePr>
        <p:xfrm>
          <a:off x="185020" y="650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5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18" name="Google Shape;718;p50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19" name="Google Shape;719;p50"/>
          <p:cNvSpPr/>
          <p:nvPr/>
        </p:nvSpPr>
        <p:spPr>
          <a:xfrm>
            <a:off x="5086715" y="1744124"/>
            <a:ext cx="3321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/>
          <p:nvPr/>
        </p:nvSpPr>
        <p:spPr>
          <a:xfrm>
            <a:off x="2436851" y="2754265"/>
            <a:ext cx="402600" cy="18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0"/>
          <p:cNvSpPr txBox="1"/>
          <p:nvPr/>
        </p:nvSpPr>
        <p:spPr>
          <a:xfrm>
            <a:off x="5360079" y="175026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22" name="Google Shape;722;p50"/>
          <p:cNvSpPr txBox="1"/>
          <p:nvPr/>
        </p:nvSpPr>
        <p:spPr>
          <a:xfrm>
            <a:off x="2125050" y="271479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23" name="Google Shape;723;p50"/>
          <p:cNvSpPr/>
          <p:nvPr/>
        </p:nvSpPr>
        <p:spPr>
          <a:xfrm>
            <a:off x="2113675" y="4530536"/>
            <a:ext cx="20799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4" name="Google Shape;724;p50"/>
          <p:cNvSpPr/>
          <p:nvPr/>
        </p:nvSpPr>
        <p:spPr>
          <a:xfrm>
            <a:off x="232725" y="4837484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25" name="Google Shape;725;p50"/>
          <p:cNvSpPr/>
          <p:nvPr/>
        </p:nvSpPr>
        <p:spPr>
          <a:xfrm>
            <a:off x="401000" y="2921677"/>
            <a:ext cx="1528800" cy="34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85101"/>
            <a:ext cx="6444349" cy="4025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1" name="Google Shape;731;p5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286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176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해당 계정이 일반회원계정일 경우 표시되며 버튼을 눌러 알림창에서 정지사유를 입력 후 확인버튼을 누르면 해당 계정이 정지회원으로 변경되면서 관리자_회원 관리화면(ADM_006)으로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해당 계정이 정지계정일 경우 표시되며 버튼을 누르면 “해당 회원의 계정을 정말 정지해제 하시겠습니까?” 알림창이 뜨고, 확인버튼을 누르면 해당 계정이 일반회원으로 변경되면서 관리자_회원 관리화면(ADM_007)으로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관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리자_회원관리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화면(ADM_006)으로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17600">
                <a:tc gridSpan="2" vMerge="1"/>
                <a:tc hMerge="1" vMerge="1"/>
              </a:tr>
              <a:tr h="32819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32" name="Google Shape;732;p5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2.9.1 / 2.9.1.1</a:t>
                      </a:r>
                      <a:b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2.10.1 / 2.10.1.1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006_01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관리자_회원관리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3" name="Google Shape;733;p51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5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34" name="Google Shape;734;p51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35" name="Google Shape;735;p51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36" name="Google Shape;736;p51"/>
          <p:cNvSpPr/>
          <p:nvPr/>
        </p:nvSpPr>
        <p:spPr>
          <a:xfrm>
            <a:off x="2364935" y="4502083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1"/>
          <p:cNvSpPr txBox="1"/>
          <p:nvPr/>
        </p:nvSpPr>
        <p:spPr>
          <a:xfrm>
            <a:off x="2470204" y="42877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738" name="Google Shape;738;p51"/>
          <p:cNvSpPr/>
          <p:nvPr/>
        </p:nvSpPr>
        <p:spPr>
          <a:xfrm>
            <a:off x="2977785" y="4500690"/>
            <a:ext cx="544200" cy="26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1"/>
          <p:cNvSpPr/>
          <p:nvPr/>
        </p:nvSpPr>
        <p:spPr>
          <a:xfrm>
            <a:off x="3563234" y="4498256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1"/>
          <p:cNvSpPr txBox="1"/>
          <p:nvPr/>
        </p:nvSpPr>
        <p:spPr>
          <a:xfrm>
            <a:off x="3080054" y="42707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41" name="Google Shape;741;p51"/>
          <p:cNvSpPr txBox="1"/>
          <p:nvPr/>
        </p:nvSpPr>
        <p:spPr>
          <a:xfrm>
            <a:off x="3663271" y="42786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42" name="Google Shape;742;p51"/>
          <p:cNvSpPr/>
          <p:nvPr/>
        </p:nvSpPr>
        <p:spPr>
          <a:xfrm>
            <a:off x="232725" y="4807634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43" name="Google Shape;743;p51"/>
          <p:cNvSpPr/>
          <p:nvPr/>
        </p:nvSpPr>
        <p:spPr>
          <a:xfrm>
            <a:off x="412400" y="4270775"/>
            <a:ext cx="780300" cy="30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4" name="Google Shape;744;p51"/>
          <p:cNvSpPr/>
          <p:nvPr/>
        </p:nvSpPr>
        <p:spPr>
          <a:xfrm>
            <a:off x="412425" y="3074250"/>
            <a:ext cx="780300" cy="30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1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입력한 아이디와 비밀번호가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계정정보와 일치할 때, 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회원계정일 경우 사용자_메인화면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(USR_ 000)으로 이동,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관리자계정일 경우 관리자_메인화면(ADM_000)으로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아이디와 비밀번호가 계정정보와 일치하지 않으면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“아이디 또는 비밀번호 오류입니다” 알림창이 뜬다.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정지된 회원의 계정일 경우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“(~사유)로 정지된 회원입니다” 알림창이 뜬다.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공통_회원가입 화면(PUB_002)으로 이동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공통_아이디찾기 화면(PUB_001_01)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공통_비밀번호찾기 화면(PUB_001_02) 으로 이동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1" name="Google Shape;101;p1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 / 1.1.1 / 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1.1.2 / 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공통_로그인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Google Shape;102;p1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0851" cy="40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4643330" y="24715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5" name="Google Shape;105;p16"/>
          <p:cNvSpPr/>
          <p:nvPr/>
        </p:nvSpPr>
        <p:spPr>
          <a:xfrm>
            <a:off x="4112900" y="2436600"/>
            <a:ext cx="5700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4112900" y="2856363"/>
            <a:ext cx="5700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480425" y="3322725"/>
            <a:ext cx="7056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649118" y="3322725"/>
            <a:ext cx="7056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4643330" y="289653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10" name="Google Shape;110;p16"/>
          <p:cNvSpPr txBox="1"/>
          <p:nvPr/>
        </p:nvSpPr>
        <p:spPr>
          <a:xfrm>
            <a:off x="2821630" y="36122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11" name="Google Shape;111;p16"/>
          <p:cNvSpPr txBox="1"/>
          <p:nvPr/>
        </p:nvSpPr>
        <p:spPr>
          <a:xfrm>
            <a:off x="3652930" y="36122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112" name="Google Shape;112;p16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25" y="2206825"/>
            <a:ext cx="1605107" cy="7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25" y="3145871"/>
            <a:ext cx="1617948" cy="7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437763" y="26060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32600" y="354127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8125" y="3318163"/>
            <a:ext cx="1726250" cy="8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4788738" y="3741938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72700"/>
            <a:ext cx="6436975" cy="3998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0" name="Google Shape;750;p5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 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입력항목에 이상이 없으면 “등록이 완료되었습니다”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알림팝업이 나타나며,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팝업창에서 확인버튼을 누르면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게시글이 등록되며 공통_이벤트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게시판(PUB_008)로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입력되지 않은 항목이 있으면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“~을 확인해주세요” 알림창이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51" name="Google Shape;751;p5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 게시글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2" name="Google Shape;752;p5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00"/>
                <a:gridCol w="53478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53" name="Google Shape;753;p52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54" name="Google Shape;754;p52"/>
          <p:cNvSpPr/>
          <p:nvPr/>
        </p:nvSpPr>
        <p:spPr>
          <a:xfrm>
            <a:off x="2737459" y="4334898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2"/>
          <p:cNvSpPr/>
          <p:nvPr/>
        </p:nvSpPr>
        <p:spPr>
          <a:xfrm>
            <a:off x="3360759" y="4323586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2"/>
          <p:cNvSpPr txBox="1"/>
          <p:nvPr/>
        </p:nvSpPr>
        <p:spPr>
          <a:xfrm>
            <a:off x="2832263" y="41314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57" name="Google Shape;757;p52"/>
          <p:cNvSpPr txBox="1"/>
          <p:nvPr/>
        </p:nvSpPr>
        <p:spPr>
          <a:xfrm>
            <a:off x="3401676" y="412014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58" name="Google Shape;758;p5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59" name="Google Shape;759;p52"/>
          <p:cNvSpPr/>
          <p:nvPr/>
        </p:nvSpPr>
        <p:spPr>
          <a:xfrm>
            <a:off x="327650" y="20024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52"/>
          <p:cNvSpPr/>
          <p:nvPr/>
        </p:nvSpPr>
        <p:spPr>
          <a:xfrm>
            <a:off x="327650" y="31759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978349"/>
            <a:ext cx="6502526" cy="406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6" name="Google Shape;766;p5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공통_이벤트 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입력항목에 이상이 없으면 “수정이 완료되었습니다” 알림팝업이 나타나며,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팝업창에서 확인버튼을 누르면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게시글이 등록되며 공통_이벤트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게시판(PUB_008)로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입력되지 않은 항목이 있으면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“~을 확인해주세요” 알림창이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67" name="Google Shape;767;p5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2.13.1.1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09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 게시글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8" name="Google Shape;768;p5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69" name="Google Shape;769;p53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70" name="Google Shape;770;p53"/>
          <p:cNvSpPr/>
          <p:nvPr/>
        </p:nvSpPr>
        <p:spPr>
          <a:xfrm>
            <a:off x="2714850" y="4366713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3"/>
          <p:cNvSpPr/>
          <p:nvPr/>
        </p:nvSpPr>
        <p:spPr>
          <a:xfrm>
            <a:off x="3395700" y="4371918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3"/>
          <p:cNvSpPr txBox="1"/>
          <p:nvPr/>
        </p:nvSpPr>
        <p:spPr>
          <a:xfrm>
            <a:off x="2809654" y="41471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73" name="Google Shape;773;p53"/>
          <p:cNvSpPr txBox="1"/>
          <p:nvPr/>
        </p:nvSpPr>
        <p:spPr>
          <a:xfrm>
            <a:off x="3487089" y="41471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74" name="Google Shape;774;p5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75" name="Google Shape;775;p53"/>
          <p:cNvSpPr/>
          <p:nvPr/>
        </p:nvSpPr>
        <p:spPr>
          <a:xfrm>
            <a:off x="304800" y="20024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6" name="Google Shape;776;p53"/>
          <p:cNvSpPr/>
          <p:nvPr/>
        </p:nvSpPr>
        <p:spPr>
          <a:xfrm>
            <a:off x="266700" y="3259700"/>
            <a:ext cx="16050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1" name="Google Shape;781;p5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게시글 내용(제목, 상태, 접수기간, 내용)이 입력되지 않은 상태에서 버튼 클릭시 “내용을 입력해주세요.”라는 알림창이 뜨며, 화면 이동 X.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내용이 모두 입력된 상태에서 버튼 클릭시 “등록이 완료되었습니다.” 라는 알림창이 뜨며, 공통_모집공고 게시판(PUB_003)화면으로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 내용이 저장되지 않고, 공통_모집공고 게시판(PUB_003)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82" name="Google Shape;782;p5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2.14.2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관리자_모집공고 게시글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3" name="Google Shape;783;p5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84" name="Google Shape;784;p5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785" name="Google Shape;7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003800"/>
            <a:ext cx="6425400" cy="370535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4"/>
          <p:cNvSpPr/>
          <p:nvPr/>
        </p:nvSpPr>
        <p:spPr>
          <a:xfrm>
            <a:off x="4207325" y="3880250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4"/>
          <p:cNvSpPr/>
          <p:nvPr/>
        </p:nvSpPr>
        <p:spPr>
          <a:xfrm>
            <a:off x="4862625" y="3880250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4"/>
          <p:cNvSpPr txBox="1"/>
          <p:nvPr/>
        </p:nvSpPr>
        <p:spPr>
          <a:xfrm>
            <a:off x="5430829" y="39153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89" name="Google Shape;789;p54"/>
          <p:cNvSpPr txBox="1"/>
          <p:nvPr/>
        </p:nvSpPr>
        <p:spPr>
          <a:xfrm>
            <a:off x="3846726" y="39153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90" name="Google Shape;790;p54"/>
          <p:cNvSpPr/>
          <p:nvPr/>
        </p:nvSpPr>
        <p:spPr>
          <a:xfrm>
            <a:off x="4629925" y="220300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5" name="Google Shape;795;p5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게시글 내용(제목, 상태, 접수기간, 내용)이 입력되지 않은 상태에서 버튼 클릭시 “내용을 입력해주세요.”라는 알림창이 뜨며, 화면 이동 X.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내용이 모두 입력된 상태에서 버튼 클릭시 게시글을 수정하고, “수정이 완료되었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습니다.” 라는 알림창이 뜨며, 공통_모집공고 게시판(PUB_003)화면으로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 내용이 저장되지 않고, 공통_모집공고 게시판(PUB_003)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96" name="Google Shape;796;p5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2.14.1.1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ADM_010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관리자_모집공고 게시글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7" name="Google Shape;797;p55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798" name="Google Shape;7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88225"/>
            <a:ext cx="6425400" cy="37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5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800" name="Google Shape;800;p55"/>
          <p:cNvSpPr/>
          <p:nvPr/>
        </p:nvSpPr>
        <p:spPr>
          <a:xfrm>
            <a:off x="4862625" y="3880250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55"/>
          <p:cNvSpPr/>
          <p:nvPr/>
        </p:nvSpPr>
        <p:spPr>
          <a:xfrm>
            <a:off x="4207325" y="3880250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5"/>
          <p:cNvSpPr txBox="1"/>
          <p:nvPr/>
        </p:nvSpPr>
        <p:spPr>
          <a:xfrm>
            <a:off x="5430829" y="39153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03" name="Google Shape;803;p55"/>
          <p:cNvSpPr txBox="1"/>
          <p:nvPr/>
        </p:nvSpPr>
        <p:spPr>
          <a:xfrm>
            <a:off x="3846726" y="39153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04" name="Google Shape;804;p55"/>
          <p:cNvSpPr/>
          <p:nvPr/>
        </p:nvSpPr>
        <p:spPr>
          <a:xfrm>
            <a:off x="4632975" y="2231000"/>
            <a:ext cx="1605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5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검색할 카테고리(지원자 명/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지원일자/핸드폰 번호)를 선택후 검색창에 내용을 입력하고, 버튼을 클릭시 검색 결과가 리스트로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입력하지 않고 버튼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“검색어를 입력해주세요” 라는 알림창이 뜨며, 검색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리스트에서 ‘지원자 명’을 클릭시 관리자_지원서 상세조회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(ADM_011_01)화면으로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10" name="Google Shape;810;p5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2.15/2.15.1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관리자_지원자 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1" name="Google Shape;811;p5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812" name="Google Shape;81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00" y="1000600"/>
            <a:ext cx="6436576" cy="39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6"/>
          <p:cNvSpPr/>
          <p:nvPr/>
        </p:nvSpPr>
        <p:spPr>
          <a:xfrm>
            <a:off x="2585850" y="4305875"/>
            <a:ext cx="1605000" cy="2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14" name="Google Shape;814;p56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815" name="Google Shape;815;p56"/>
          <p:cNvSpPr/>
          <p:nvPr/>
        </p:nvSpPr>
        <p:spPr>
          <a:xfrm>
            <a:off x="3198601" y="1952398"/>
            <a:ext cx="2181000" cy="34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6"/>
          <p:cNvSpPr/>
          <p:nvPr/>
        </p:nvSpPr>
        <p:spPr>
          <a:xfrm>
            <a:off x="2452650" y="2430776"/>
            <a:ext cx="968700" cy="18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6"/>
          <p:cNvSpPr txBox="1"/>
          <p:nvPr/>
        </p:nvSpPr>
        <p:spPr>
          <a:xfrm>
            <a:off x="5415604" y="19523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18" name="Google Shape;818;p56"/>
          <p:cNvSpPr txBox="1"/>
          <p:nvPr/>
        </p:nvSpPr>
        <p:spPr>
          <a:xfrm>
            <a:off x="2092051" y="2467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19" name="Google Shape;819;p56"/>
          <p:cNvSpPr/>
          <p:nvPr/>
        </p:nvSpPr>
        <p:spPr>
          <a:xfrm>
            <a:off x="4945400" y="2817750"/>
            <a:ext cx="1605000" cy="2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20" name="Google Shape;820;p56"/>
          <p:cNvCxnSpPr>
            <a:stCxn id="815" idx="1"/>
          </p:cNvCxnSpPr>
          <p:nvPr/>
        </p:nvCxnSpPr>
        <p:spPr>
          <a:xfrm flipH="1">
            <a:off x="1416301" y="2126848"/>
            <a:ext cx="1782300" cy="16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5" name="Google Shape;825;p5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“지원서를 출력하시겠습니까” 라는 알림창이 띄워지고, 확인 버튼 클릭시 해당 지원서를 PDF 문서로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관리자_지원자 관리(ADM_011)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26" name="Google Shape;826;p5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2.15.2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ADM_011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관리자_지원서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7" name="Google Shape;827;p5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828" name="Google Shape;8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00" y="1013475"/>
            <a:ext cx="6423650" cy="399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7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830" name="Google Shape;830;p57"/>
          <p:cNvSpPr/>
          <p:nvPr/>
        </p:nvSpPr>
        <p:spPr>
          <a:xfrm>
            <a:off x="4176850" y="4154575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7"/>
          <p:cNvSpPr/>
          <p:nvPr/>
        </p:nvSpPr>
        <p:spPr>
          <a:xfrm>
            <a:off x="4809300" y="4154575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7"/>
          <p:cNvSpPr txBox="1"/>
          <p:nvPr/>
        </p:nvSpPr>
        <p:spPr>
          <a:xfrm>
            <a:off x="4913104" y="39454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33" name="Google Shape;833;p57"/>
          <p:cNvSpPr txBox="1"/>
          <p:nvPr/>
        </p:nvSpPr>
        <p:spPr>
          <a:xfrm>
            <a:off x="4280651" y="39454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cxnSp>
        <p:nvCxnSpPr>
          <p:cNvPr id="834" name="Google Shape;834;p57"/>
          <p:cNvCxnSpPr>
            <a:stCxn id="831" idx="3"/>
          </p:cNvCxnSpPr>
          <p:nvPr/>
        </p:nvCxnSpPr>
        <p:spPr>
          <a:xfrm flipH="1" rot="10800000">
            <a:off x="5377500" y="3322225"/>
            <a:ext cx="55500" cy="97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57"/>
          <p:cNvSpPr/>
          <p:nvPr/>
        </p:nvSpPr>
        <p:spPr>
          <a:xfrm>
            <a:off x="4641250" y="3135200"/>
            <a:ext cx="7917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8"/>
          <p:cNvSpPr txBox="1"/>
          <p:nvPr/>
        </p:nvSpPr>
        <p:spPr>
          <a:xfrm>
            <a:off x="685800" y="2130425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600"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r>
              <a:rPr lang="ko" sz="16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0" y="991046"/>
            <a:ext cx="6474426" cy="40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6" name="Google Shape;846;p59"/>
          <p:cNvGraphicFramePr/>
          <p:nvPr/>
        </p:nvGraphicFramePr>
        <p:xfrm>
          <a:off x="6789395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메뉴를 클릭하면 콘도예약, 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 하위메뉴가 나타나고, 콘도예약을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사용자_콘도예약 화면(USR_002)으로 이동하고, 콘도예약내역을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공통_콘도예약내역 화면(PUB_011)으로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이용권 메뉴를 클릭하면 이용권구매, 이용권 구매내역 하위메뉴가 나타나고, 이용권구매를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사용자_이용권구매 화면(USR_004)으로 이동하고, 이용권 구매내역을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공통_이용권 구매목록 화면(PUB_012)으로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공통_후기게시판 화면(PUB_010)으로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1:1문의 메뉴를 클릭하면 1:1문의하기, 1:1문의내역 하위메뉴가 나타나고, 1:1문의하기를 클릭하면 사용자_1:1 문의하기 화면(USR_001)으로 이동하고, 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1:1문의내역을 클릭하면 공통_1:1문의내역 화면(PUB_014)으로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사용자_마이페이지 화면(USR_008)으로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해당 계정이 로그아웃되고 공통_메인화면(PUB_000)으로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 해당 계정의 알림창이 뜬다.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47" name="Google Shape;847;p5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55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 / 1.7 / 3.3 / 3.4 / 3.6 / 3.7 / 1.8 / 3.5 / 3.1 / 3.2 / 1.3 / 1.4 / 1.6</a:t>
                      </a:r>
                      <a:endParaRPr b="1" sz="55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_메인화면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8" name="Google Shape;848;p59"/>
          <p:cNvGraphicFramePr/>
          <p:nvPr/>
        </p:nvGraphicFramePr>
        <p:xfrm>
          <a:off x="2073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69025"/>
                <a:gridCol w="53295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849" name="Google Shape;849;p59"/>
          <p:cNvSpPr txBox="1"/>
          <p:nvPr/>
        </p:nvSpPr>
        <p:spPr>
          <a:xfrm>
            <a:off x="2299921" y="15649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50" name="Google Shape;850;p59"/>
          <p:cNvSpPr txBox="1"/>
          <p:nvPr/>
        </p:nvSpPr>
        <p:spPr>
          <a:xfrm>
            <a:off x="1784747" y="15649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51" name="Google Shape;851;p59"/>
          <p:cNvSpPr/>
          <p:nvPr/>
        </p:nvSpPr>
        <p:spPr>
          <a:xfrm>
            <a:off x="3421300" y="1076775"/>
            <a:ext cx="477000" cy="16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59"/>
          <p:cNvSpPr txBox="1"/>
          <p:nvPr/>
        </p:nvSpPr>
        <p:spPr>
          <a:xfrm>
            <a:off x="3479509" y="12637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53" name="Google Shape;853;p59"/>
          <p:cNvSpPr/>
          <p:nvPr/>
        </p:nvSpPr>
        <p:spPr>
          <a:xfrm>
            <a:off x="1752800" y="1055684"/>
            <a:ext cx="424500" cy="4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9"/>
          <p:cNvSpPr txBox="1"/>
          <p:nvPr/>
        </p:nvSpPr>
        <p:spPr>
          <a:xfrm>
            <a:off x="5955441" y="12978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855" name="Google Shape;855;p59"/>
          <p:cNvSpPr/>
          <p:nvPr/>
        </p:nvSpPr>
        <p:spPr>
          <a:xfrm>
            <a:off x="5584075" y="1119325"/>
            <a:ext cx="3495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9"/>
          <p:cNvSpPr/>
          <p:nvPr/>
        </p:nvSpPr>
        <p:spPr>
          <a:xfrm>
            <a:off x="5961150" y="1112350"/>
            <a:ext cx="349200" cy="17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/>
          <p:nvPr/>
        </p:nvSpPr>
        <p:spPr>
          <a:xfrm>
            <a:off x="207325" y="4594850"/>
            <a:ext cx="64509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59"/>
          <p:cNvSpPr/>
          <p:nvPr/>
        </p:nvSpPr>
        <p:spPr>
          <a:xfrm>
            <a:off x="3983550" y="1096075"/>
            <a:ext cx="4605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9"/>
          <p:cNvSpPr/>
          <p:nvPr/>
        </p:nvSpPr>
        <p:spPr>
          <a:xfrm>
            <a:off x="2209027" y="1054500"/>
            <a:ext cx="542400" cy="4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9"/>
          <p:cNvSpPr/>
          <p:nvPr/>
        </p:nvSpPr>
        <p:spPr>
          <a:xfrm>
            <a:off x="6387475" y="1080400"/>
            <a:ext cx="182700" cy="21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9"/>
          <p:cNvSpPr txBox="1"/>
          <p:nvPr/>
        </p:nvSpPr>
        <p:spPr>
          <a:xfrm>
            <a:off x="4033497" y="15649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862" name="Google Shape;862;p59"/>
          <p:cNvSpPr txBox="1"/>
          <p:nvPr/>
        </p:nvSpPr>
        <p:spPr>
          <a:xfrm>
            <a:off x="5578534" y="12979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863" name="Google Shape;863;p59"/>
          <p:cNvSpPr txBox="1"/>
          <p:nvPr/>
        </p:nvSpPr>
        <p:spPr>
          <a:xfrm>
            <a:off x="6298534" y="12979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⑦</a:t>
            </a:r>
            <a:endParaRPr b="1" sz="1200"/>
          </a:p>
        </p:txBody>
      </p:sp>
      <p:sp>
        <p:nvSpPr>
          <p:cNvPr id="864" name="Google Shape;864;p59"/>
          <p:cNvSpPr/>
          <p:nvPr/>
        </p:nvSpPr>
        <p:spPr>
          <a:xfrm>
            <a:off x="207300" y="967675"/>
            <a:ext cx="6450900" cy="5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Google Shape;869;p6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메인화면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USR_000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글 또는 제목을 입력하지 않았을 경우 ,”글|제목을 입력하세요 알림창이뜬다.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-글,내용을 입력했을 경우 글을 등록 하시겠습니까?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글이 등록 되고 1:1문의내역(PUB_014)화면으로 화면이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70" name="Google Shape;870;p6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사용자_1:1문의하기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71" name="Google Shape;871;p60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72" name="Google Shape;872;p60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73" name="Google Shape;873;p60"/>
          <p:cNvSpPr/>
          <p:nvPr/>
        </p:nvSpPr>
        <p:spPr>
          <a:xfrm>
            <a:off x="3474775" y="44303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60"/>
          <p:cNvSpPr txBox="1"/>
          <p:nvPr/>
        </p:nvSpPr>
        <p:spPr>
          <a:xfrm>
            <a:off x="3514518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75" name="Google Shape;875;p60"/>
          <p:cNvSpPr/>
          <p:nvPr/>
        </p:nvSpPr>
        <p:spPr>
          <a:xfrm>
            <a:off x="2882667" y="4419033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60"/>
          <p:cNvSpPr txBox="1"/>
          <p:nvPr/>
        </p:nvSpPr>
        <p:spPr>
          <a:xfrm>
            <a:off x="2928061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77" name="Google Shape;877;p60"/>
          <p:cNvSpPr/>
          <p:nvPr/>
        </p:nvSpPr>
        <p:spPr>
          <a:xfrm>
            <a:off x="232725" y="4827268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graphicFrame>
        <p:nvGraphicFramePr>
          <p:cNvPr id="878" name="Google Shape;878;p60"/>
          <p:cNvGraphicFramePr/>
          <p:nvPr/>
        </p:nvGraphicFramePr>
        <p:xfrm>
          <a:off x="232720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879" name="Google Shape;8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75" y="1073825"/>
            <a:ext cx="6425400" cy="37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60"/>
          <p:cNvSpPr/>
          <p:nvPr/>
        </p:nvSpPr>
        <p:spPr>
          <a:xfrm>
            <a:off x="389075" y="3787225"/>
            <a:ext cx="14550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1" name="Google Shape;881;p60"/>
          <p:cNvSpPr/>
          <p:nvPr/>
        </p:nvSpPr>
        <p:spPr>
          <a:xfrm>
            <a:off x="4995850" y="3712700"/>
            <a:ext cx="763800" cy="19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2" name="Google Shape;882;p60"/>
          <p:cNvSpPr txBox="1"/>
          <p:nvPr/>
        </p:nvSpPr>
        <p:spPr>
          <a:xfrm>
            <a:off x="4290321" y="4341093"/>
            <a:ext cx="360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83" name="Google Shape;883;p60"/>
          <p:cNvSpPr txBox="1"/>
          <p:nvPr/>
        </p:nvSpPr>
        <p:spPr>
          <a:xfrm>
            <a:off x="4858730" y="4341094"/>
            <a:ext cx="360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84" name="Google Shape;884;p60"/>
          <p:cNvSpPr txBox="1"/>
          <p:nvPr/>
        </p:nvSpPr>
        <p:spPr>
          <a:xfrm>
            <a:off x="5800830" y="3448911"/>
            <a:ext cx="360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85" name="Google Shape;885;p60"/>
          <p:cNvSpPr/>
          <p:nvPr/>
        </p:nvSpPr>
        <p:spPr>
          <a:xfrm>
            <a:off x="4235726" y="4118926"/>
            <a:ext cx="4698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0"/>
          <p:cNvSpPr/>
          <p:nvPr/>
        </p:nvSpPr>
        <p:spPr>
          <a:xfrm>
            <a:off x="4785075" y="4102901"/>
            <a:ext cx="5079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0"/>
          <p:cNvSpPr/>
          <p:nvPr/>
        </p:nvSpPr>
        <p:spPr>
          <a:xfrm>
            <a:off x="4995850" y="2095878"/>
            <a:ext cx="14550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2" name="Google Shape;892;p6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1:1문의 상세조회화면(PUB_014_01)으로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글 또는 제목을 입력하지 않았을 경우 ,”글|제목을 입력하세요 알림창이뜬다.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-글,내용을 입력했을 경우 글을 수정 하시겠습니까?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글이 수정 되고 1:1문의내역화면(PUB_014)으로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93" name="Google Shape;893;p6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사용자_1:1문의 내역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94" name="Google Shape;894;p61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95" name="Google Shape;895;p61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96" name="Google Shape;896;p61"/>
          <p:cNvSpPr/>
          <p:nvPr/>
        </p:nvSpPr>
        <p:spPr>
          <a:xfrm>
            <a:off x="3474775" y="44303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1"/>
          <p:cNvSpPr txBox="1"/>
          <p:nvPr/>
        </p:nvSpPr>
        <p:spPr>
          <a:xfrm>
            <a:off x="3514518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98" name="Google Shape;898;p61"/>
          <p:cNvSpPr/>
          <p:nvPr/>
        </p:nvSpPr>
        <p:spPr>
          <a:xfrm>
            <a:off x="2882667" y="4419033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1"/>
          <p:cNvSpPr txBox="1"/>
          <p:nvPr/>
        </p:nvSpPr>
        <p:spPr>
          <a:xfrm>
            <a:off x="2928061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00" name="Google Shape;900;p61"/>
          <p:cNvSpPr/>
          <p:nvPr/>
        </p:nvSpPr>
        <p:spPr>
          <a:xfrm>
            <a:off x="232725" y="4827268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graphicFrame>
        <p:nvGraphicFramePr>
          <p:cNvPr id="901" name="Google Shape;901;p61"/>
          <p:cNvGraphicFramePr/>
          <p:nvPr/>
        </p:nvGraphicFramePr>
        <p:xfrm>
          <a:off x="232720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02" name="Google Shape;902;p61"/>
          <p:cNvPicPr preferRelativeResize="0"/>
          <p:nvPr/>
        </p:nvPicPr>
        <p:blipFill rotWithShape="1">
          <a:blip r:embed="rId3">
            <a:alphaModFix/>
          </a:blip>
          <a:srcRect b="-20111" l="0" r="-42979" t="-1483"/>
          <a:stretch/>
        </p:blipFill>
        <p:spPr>
          <a:xfrm>
            <a:off x="243550" y="954900"/>
            <a:ext cx="9277551" cy="46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61"/>
          <p:cNvSpPr/>
          <p:nvPr/>
        </p:nvSpPr>
        <p:spPr>
          <a:xfrm>
            <a:off x="5050125" y="2050875"/>
            <a:ext cx="14397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61"/>
          <p:cNvSpPr/>
          <p:nvPr/>
        </p:nvSpPr>
        <p:spPr>
          <a:xfrm>
            <a:off x="393800" y="3786400"/>
            <a:ext cx="14397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5" name="Google Shape;905;p61"/>
          <p:cNvSpPr txBox="1"/>
          <p:nvPr/>
        </p:nvSpPr>
        <p:spPr>
          <a:xfrm>
            <a:off x="3875121" y="41189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06" name="Google Shape;906;p61"/>
          <p:cNvSpPr txBox="1"/>
          <p:nvPr/>
        </p:nvSpPr>
        <p:spPr>
          <a:xfrm>
            <a:off x="4635254" y="40813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907" name="Google Shape;907;p61"/>
          <p:cNvSpPr txBox="1"/>
          <p:nvPr/>
        </p:nvSpPr>
        <p:spPr>
          <a:xfrm>
            <a:off x="5800829" y="36130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908" name="Google Shape;908;p61"/>
          <p:cNvSpPr/>
          <p:nvPr/>
        </p:nvSpPr>
        <p:spPr>
          <a:xfrm>
            <a:off x="4235726" y="4069139"/>
            <a:ext cx="4698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1"/>
          <p:cNvSpPr/>
          <p:nvPr/>
        </p:nvSpPr>
        <p:spPr>
          <a:xfrm>
            <a:off x="4892326" y="4047275"/>
            <a:ext cx="5079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1"/>
          <p:cNvSpPr/>
          <p:nvPr/>
        </p:nvSpPr>
        <p:spPr>
          <a:xfrm>
            <a:off x="5050125" y="3698600"/>
            <a:ext cx="7095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84000"/>
            <a:ext cx="6444101" cy="39874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" name="Google Shape;124;p1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입력한 이름과 핸드폰번호가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계정정보와 일치할 경우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계정의 아이디가 알림창으로 표시된다.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계정정보와 일치하지 않을 경우 “계정정보를 조회할 수 없습니다.” 알림창이 뜨고,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값을 입력하지 않은 항목이 있을 경우 “항목을 입력해주세요”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뜨며 해당 항목에 포커스가 이동된다.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공통_로그인화면(PUB_001)으로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25" name="Google Shape;125;p1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공통_아이디찾기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6" name="Google Shape;126;p1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27" name="Google Shape;127;p17"/>
          <p:cNvSpPr/>
          <p:nvPr/>
        </p:nvSpPr>
        <p:spPr>
          <a:xfrm>
            <a:off x="2988675" y="3502332"/>
            <a:ext cx="5856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650650" y="3507984"/>
            <a:ext cx="5856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3763148" y="37839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cxnSp>
        <p:nvCxnSpPr>
          <p:cNvPr id="130" name="Google Shape;130;p17"/>
          <p:cNvCxnSpPr/>
          <p:nvPr/>
        </p:nvCxnSpPr>
        <p:spPr>
          <a:xfrm>
            <a:off x="3089875" y="2905857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7"/>
          <p:cNvSpPr txBox="1"/>
          <p:nvPr/>
        </p:nvSpPr>
        <p:spPr>
          <a:xfrm>
            <a:off x="3089872" y="376409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32" name="Google Shape;132;p17"/>
          <p:cNvSpPr/>
          <p:nvPr/>
        </p:nvSpPr>
        <p:spPr>
          <a:xfrm>
            <a:off x="232725" y="48442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548625" y="28727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48625" y="39319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925" y="2346175"/>
            <a:ext cx="1726250" cy="8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4693538" y="27699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5" name="Google Shape;915;p6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16" name="Google Shape;916;p6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-선택한날짜가 표시된다.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-날짜조건이 맞지않을 경우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“체크인 7일전 까지만 예약이 가능합니다.” 알림창이뜬다.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-선택 가능할 경우 체크인 날짜가 출력된다.</a:t>
                      </a:r>
                      <a:endParaRPr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②-선택한 날짜가 표시된다.</a:t>
                      </a:r>
                      <a:endParaRPr sz="8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-날짜조건이 맞지않을 경우 </a:t>
                      </a:r>
                      <a:endParaRPr sz="8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“5일 이상 숙박 불가능” 알림창이 뜬다.</a:t>
                      </a:r>
                      <a:endParaRPr sz="8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-예약가능한객실이 없을 경우 “예약가능한 객실이 없습니다.”알림창이 뜬다.</a:t>
                      </a:r>
                      <a:endParaRPr sz="8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-선택 가능할 경우 체크아웃 날짜와 숙박일 수가 출력되고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⑥이 출력된다.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이전달의 달력을 보여준다.</a:t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다음달의 달력을 보여준다.</a:t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17" name="Google Shape;917;p6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18" name="Google Shape;918;p62"/>
          <p:cNvSpPr txBox="1"/>
          <p:nvPr/>
        </p:nvSpPr>
        <p:spPr>
          <a:xfrm>
            <a:off x="1857900" y="335980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pic>
        <p:nvPicPr>
          <p:cNvPr id="919" name="Google Shape;9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25" y="1100075"/>
            <a:ext cx="6496050" cy="34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2"/>
          <p:cNvSpPr txBox="1"/>
          <p:nvPr/>
        </p:nvSpPr>
        <p:spPr>
          <a:xfrm>
            <a:off x="4119550" y="3394300"/>
            <a:ext cx="35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21" name="Google Shape;921;p62"/>
          <p:cNvSpPr txBox="1"/>
          <p:nvPr/>
        </p:nvSpPr>
        <p:spPr>
          <a:xfrm>
            <a:off x="2584425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922" name="Google Shape;922;p62"/>
          <p:cNvSpPr txBox="1"/>
          <p:nvPr/>
        </p:nvSpPr>
        <p:spPr>
          <a:xfrm>
            <a:off x="2766025" y="2231250"/>
            <a:ext cx="35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923" name="Google Shape;923;p6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24" name="Google Shape;924;p62"/>
          <p:cNvSpPr/>
          <p:nvPr/>
        </p:nvSpPr>
        <p:spPr>
          <a:xfrm>
            <a:off x="2660025" y="2507575"/>
            <a:ext cx="1626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2"/>
          <p:cNvSpPr/>
          <p:nvPr/>
        </p:nvSpPr>
        <p:spPr>
          <a:xfrm>
            <a:off x="2822625" y="2507575"/>
            <a:ext cx="1626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2"/>
          <p:cNvSpPr txBox="1"/>
          <p:nvPr/>
        </p:nvSpPr>
        <p:spPr>
          <a:xfrm>
            <a:off x="1857900" y="3359800"/>
            <a:ext cx="313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27" name="Google Shape;927;p62"/>
          <p:cNvSpPr txBox="1"/>
          <p:nvPr/>
        </p:nvSpPr>
        <p:spPr>
          <a:xfrm>
            <a:off x="4538500" y="2231263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928" name="Google Shape;928;p62"/>
          <p:cNvSpPr txBox="1"/>
          <p:nvPr/>
        </p:nvSpPr>
        <p:spPr>
          <a:xfrm>
            <a:off x="4720100" y="2231262"/>
            <a:ext cx="35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929" name="Google Shape;929;p62"/>
          <p:cNvSpPr/>
          <p:nvPr/>
        </p:nvSpPr>
        <p:spPr>
          <a:xfrm>
            <a:off x="4614100" y="2507588"/>
            <a:ext cx="1626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2"/>
          <p:cNvSpPr/>
          <p:nvPr/>
        </p:nvSpPr>
        <p:spPr>
          <a:xfrm>
            <a:off x="4776700" y="2507588"/>
            <a:ext cx="1626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2"/>
          <p:cNvSpPr/>
          <p:nvPr/>
        </p:nvSpPr>
        <p:spPr>
          <a:xfrm>
            <a:off x="5009400" y="19338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2" name="Google Shape;932;p62"/>
          <p:cNvSpPr/>
          <p:nvPr/>
        </p:nvSpPr>
        <p:spPr>
          <a:xfrm>
            <a:off x="5009400" y="28101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p62"/>
          <p:cNvSpPr/>
          <p:nvPr/>
        </p:nvSpPr>
        <p:spPr>
          <a:xfrm>
            <a:off x="5009400" y="358737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p62"/>
          <p:cNvSpPr/>
          <p:nvPr/>
        </p:nvSpPr>
        <p:spPr>
          <a:xfrm>
            <a:off x="2083725" y="3445150"/>
            <a:ext cx="1626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2"/>
          <p:cNvSpPr/>
          <p:nvPr/>
        </p:nvSpPr>
        <p:spPr>
          <a:xfrm>
            <a:off x="4375900" y="3479650"/>
            <a:ext cx="1626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0" name="Google Shape;940;p6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-선택한 객실의 정보 ⑧을 출력한다.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⑨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⑩이 출력된다.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41" name="Google Shape;941;p6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2" name="Google Shape;942;p6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43" name="Google Shape;9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408578"/>
            <a:ext cx="6520851" cy="3312019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6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45" name="Google Shape;945;p63"/>
          <p:cNvSpPr/>
          <p:nvPr/>
        </p:nvSpPr>
        <p:spPr>
          <a:xfrm>
            <a:off x="1532025" y="3041725"/>
            <a:ext cx="3590100" cy="167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3"/>
          <p:cNvSpPr/>
          <p:nvPr/>
        </p:nvSpPr>
        <p:spPr>
          <a:xfrm>
            <a:off x="1532025" y="2219625"/>
            <a:ext cx="3590100" cy="7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3"/>
          <p:cNvSpPr txBox="1"/>
          <p:nvPr/>
        </p:nvSpPr>
        <p:spPr>
          <a:xfrm>
            <a:off x="1225525" y="2098025"/>
            <a:ext cx="342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b="1"/>
          </a:p>
        </p:txBody>
      </p:sp>
      <p:sp>
        <p:nvSpPr>
          <p:cNvPr id="948" name="Google Shape;948;p63"/>
          <p:cNvSpPr txBox="1"/>
          <p:nvPr/>
        </p:nvSpPr>
        <p:spPr>
          <a:xfrm>
            <a:off x="1532025" y="2457638"/>
            <a:ext cx="385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⑦</a:t>
            </a:r>
            <a:endParaRPr/>
          </a:p>
        </p:txBody>
      </p:sp>
      <p:sp>
        <p:nvSpPr>
          <p:cNvPr id="949" name="Google Shape;949;p63"/>
          <p:cNvSpPr txBox="1"/>
          <p:nvPr/>
        </p:nvSpPr>
        <p:spPr>
          <a:xfrm>
            <a:off x="1204375" y="2904838"/>
            <a:ext cx="3852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⑧</a:t>
            </a:r>
            <a:endParaRPr/>
          </a:p>
        </p:txBody>
      </p:sp>
      <p:sp>
        <p:nvSpPr>
          <p:cNvPr id="950" name="Google Shape;950;p63"/>
          <p:cNvSpPr txBox="1"/>
          <p:nvPr/>
        </p:nvSpPr>
        <p:spPr>
          <a:xfrm>
            <a:off x="2918700" y="4304850"/>
            <a:ext cx="342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⑨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5" name="Google Shape;955;p6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⑪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외부 결제창으로 이동 후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콘도예약결과(USR_002_01)로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⑫ - 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⑥⑧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 이 없어지고 체크인/체크아웃 선택화면으로 올라간다.</a:t>
                      </a:r>
                      <a:endParaRPr sz="11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56" name="Google Shape;956;p6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예약_3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57" name="Google Shape;957;p6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58" name="Google Shape;9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54902"/>
            <a:ext cx="6520849" cy="3813126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4"/>
          <p:cNvSpPr/>
          <p:nvPr/>
        </p:nvSpPr>
        <p:spPr>
          <a:xfrm>
            <a:off x="1483900" y="1945650"/>
            <a:ext cx="4006200" cy="275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61" name="Google Shape;961;p64"/>
          <p:cNvSpPr txBox="1"/>
          <p:nvPr/>
        </p:nvSpPr>
        <p:spPr>
          <a:xfrm>
            <a:off x="1178275" y="1862275"/>
            <a:ext cx="350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⑩</a:t>
            </a:r>
            <a:endParaRPr b="1"/>
          </a:p>
        </p:txBody>
      </p:sp>
      <p:sp>
        <p:nvSpPr>
          <p:cNvPr id="962" name="Google Shape;962;p64"/>
          <p:cNvSpPr txBox="1"/>
          <p:nvPr/>
        </p:nvSpPr>
        <p:spPr>
          <a:xfrm>
            <a:off x="4814800" y="4193538"/>
            <a:ext cx="350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⑪</a:t>
            </a:r>
            <a:endParaRPr/>
          </a:p>
        </p:txBody>
      </p:sp>
      <p:sp>
        <p:nvSpPr>
          <p:cNvPr id="963" name="Google Shape;963;p64"/>
          <p:cNvSpPr txBox="1"/>
          <p:nvPr/>
        </p:nvSpPr>
        <p:spPr>
          <a:xfrm>
            <a:off x="4151400" y="4148088"/>
            <a:ext cx="420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⑫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8" name="Google Shape;968;p6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버튼을 클릭하면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콘도예약내역(PUB_011)로 이동한다.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버튼을 클릭하면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사용자메인화면(USR_000)으로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69" name="Google Shape;969;p6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결과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70" name="Google Shape;970;p65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71" name="Google Shape;9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99"/>
            <a:ext cx="6520851" cy="35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65"/>
          <p:cNvSpPr txBox="1"/>
          <p:nvPr/>
        </p:nvSpPr>
        <p:spPr>
          <a:xfrm>
            <a:off x="2602050" y="3786175"/>
            <a:ext cx="328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73" name="Google Shape;973;p65"/>
          <p:cNvSpPr txBox="1"/>
          <p:nvPr/>
        </p:nvSpPr>
        <p:spPr>
          <a:xfrm>
            <a:off x="3312525" y="3762625"/>
            <a:ext cx="38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74" name="Google Shape;974;p6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0" y="954875"/>
            <a:ext cx="6520849" cy="381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0" name="Google Shape;980;p6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첨부할 파일을 선택하면 서버로 업로드가 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공통_후기게시판(PUB_010)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화면으로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공통_후기게시판(PUB_010)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 게시글이 등록된 화면으로 이동 제목, 내용 미입력 후 버튼 클릭시 각각 알림창 출력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81" name="Google Shape;981;p6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3.5.1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사용자_후기게시글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2" name="Google Shape;982;p66"/>
          <p:cNvGraphicFramePr/>
          <p:nvPr/>
        </p:nvGraphicFramePr>
        <p:xfrm>
          <a:off x="184995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983" name="Google Shape;983;p66"/>
          <p:cNvSpPr/>
          <p:nvPr/>
        </p:nvSpPr>
        <p:spPr>
          <a:xfrm>
            <a:off x="185000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84" name="Google Shape;984;p66"/>
          <p:cNvSpPr txBox="1"/>
          <p:nvPr/>
        </p:nvSpPr>
        <p:spPr>
          <a:xfrm>
            <a:off x="3345480" y="39997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85" name="Google Shape;985;p66"/>
          <p:cNvSpPr txBox="1"/>
          <p:nvPr/>
        </p:nvSpPr>
        <p:spPr>
          <a:xfrm>
            <a:off x="3736479" y="39997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986" name="Google Shape;986;p66"/>
          <p:cNvSpPr txBox="1"/>
          <p:nvPr/>
        </p:nvSpPr>
        <p:spPr>
          <a:xfrm>
            <a:off x="5359905" y="39997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987" name="Google Shape;987;p66"/>
          <p:cNvSpPr/>
          <p:nvPr/>
        </p:nvSpPr>
        <p:spPr>
          <a:xfrm>
            <a:off x="3023804" y="3965675"/>
            <a:ext cx="3216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6"/>
          <p:cNvSpPr/>
          <p:nvPr/>
        </p:nvSpPr>
        <p:spPr>
          <a:xfrm>
            <a:off x="4097072" y="3965675"/>
            <a:ext cx="5280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6"/>
          <p:cNvSpPr/>
          <p:nvPr/>
        </p:nvSpPr>
        <p:spPr>
          <a:xfrm>
            <a:off x="4816705" y="3958078"/>
            <a:ext cx="5280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0" name="Google Shape;9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825" y="1762463"/>
            <a:ext cx="1605000" cy="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825" y="2794925"/>
            <a:ext cx="1605000" cy="9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6"/>
          <p:cNvSpPr/>
          <p:nvPr/>
        </p:nvSpPr>
        <p:spPr>
          <a:xfrm>
            <a:off x="4925750" y="2408725"/>
            <a:ext cx="15111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3" name="Google Shape;993;p66"/>
          <p:cNvSpPr/>
          <p:nvPr/>
        </p:nvSpPr>
        <p:spPr>
          <a:xfrm>
            <a:off x="4925750" y="3409600"/>
            <a:ext cx="15111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5" y="954900"/>
            <a:ext cx="6520849" cy="381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9" name="Google Shape;999;p6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수정할 첨부파일 선택하면 서버로 업로드가 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(PUB_010_01) 기존 화면으로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(PUB_010_01) 수정된 화면으로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미입력 후 수정 클릭시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제목을 입력해주세요 알림창 출력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미입력 후 수정 클릭시 내용을 입력해주세요 알림창 출력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00" name="Google Shape;1000;p6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3.5.3.1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USR_003_01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사용자_후기게시글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01" name="Google Shape;1001;p67"/>
          <p:cNvGraphicFramePr/>
          <p:nvPr/>
        </p:nvGraphicFramePr>
        <p:xfrm>
          <a:off x="184995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02" name="Google Shape;1002;p67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03" name="Google Shape;1003;p67"/>
          <p:cNvSpPr txBox="1"/>
          <p:nvPr/>
        </p:nvSpPr>
        <p:spPr>
          <a:xfrm>
            <a:off x="3382955" y="43303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04" name="Google Shape;1004;p67"/>
          <p:cNvSpPr txBox="1"/>
          <p:nvPr/>
        </p:nvSpPr>
        <p:spPr>
          <a:xfrm>
            <a:off x="3842305" y="36926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05" name="Google Shape;1005;p67"/>
          <p:cNvSpPr txBox="1"/>
          <p:nvPr/>
        </p:nvSpPr>
        <p:spPr>
          <a:xfrm>
            <a:off x="5384930" y="36926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06" name="Google Shape;1006;p67"/>
          <p:cNvSpPr/>
          <p:nvPr/>
        </p:nvSpPr>
        <p:spPr>
          <a:xfrm>
            <a:off x="4226680" y="3660875"/>
            <a:ext cx="5280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7"/>
          <p:cNvSpPr/>
          <p:nvPr/>
        </p:nvSpPr>
        <p:spPr>
          <a:xfrm>
            <a:off x="4859072" y="3660875"/>
            <a:ext cx="5280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7"/>
          <p:cNvSpPr/>
          <p:nvPr/>
        </p:nvSpPr>
        <p:spPr>
          <a:xfrm>
            <a:off x="3061800" y="4296275"/>
            <a:ext cx="321000" cy="17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9" name="Google Shape;100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075" y="2418154"/>
            <a:ext cx="1666050" cy="98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7"/>
          <p:cNvSpPr/>
          <p:nvPr/>
        </p:nvSpPr>
        <p:spPr>
          <a:xfrm>
            <a:off x="4890522" y="3012637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11" name="Google Shape;101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9079" y="1428241"/>
            <a:ext cx="1666050" cy="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7"/>
          <p:cNvSpPr/>
          <p:nvPr/>
        </p:nvSpPr>
        <p:spPr>
          <a:xfrm>
            <a:off x="4889601" y="1990962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5" y="954875"/>
            <a:ext cx="6568575" cy="3883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8" name="Google Shape;1018;p6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리프트권 미선택 or 4시간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이용권 선택, 매수 선택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리프트 이용 미선택 선택시 수량 선택은 미출력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라디오 버튼은 한개 선택시 나머지 선택불가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②장비 렌탈 미선택 or 4시간 이용권 선택, 매수 선택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장비렌탈 미선택 선택시 렌탈 장비/수량 선택은 미출력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라디오 버튼은 한개 선택시 나머지 선택불가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③사용자_이용권 구매 정보(USR_004_01)화면으로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리프트, 장비 모두 미선택시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“이용권을 선택해주세요” 알림창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19" name="Google Shape;1019;p6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3.6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USR_004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 구매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0" name="Google Shape;1020;p68"/>
          <p:cNvGraphicFramePr/>
          <p:nvPr/>
        </p:nvGraphicFramePr>
        <p:xfrm>
          <a:off x="185020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81600"/>
                <a:gridCol w="538697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21" name="Google Shape;1021;p68"/>
          <p:cNvSpPr txBox="1"/>
          <p:nvPr/>
        </p:nvSpPr>
        <p:spPr>
          <a:xfrm>
            <a:off x="1113804" y="20696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22" name="Google Shape;1022;p68"/>
          <p:cNvSpPr txBox="1"/>
          <p:nvPr/>
        </p:nvSpPr>
        <p:spPr>
          <a:xfrm>
            <a:off x="1054601" y="34527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23" name="Google Shape;1023;p68"/>
          <p:cNvSpPr txBox="1"/>
          <p:nvPr/>
        </p:nvSpPr>
        <p:spPr>
          <a:xfrm>
            <a:off x="5464805" y="457834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24" name="Google Shape;1024;p68"/>
          <p:cNvSpPr/>
          <p:nvPr/>
        </p:nvSpPr>
        <p:spPr>
          <a:xfrm>
            <a:off x="232750" y="4838225"/>
            <a:ext cx="65208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25" name="Google Shape;1025;p68"/>
          <p:cNvSpPr/>
          <p:nvPr/>
        </p:nvSpPr>
        <p:spPr>
          <a:xfrm>
            <a:off x="4927675" y="4544875"/>
            <a:ext cx="5370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6" name="Google Shape;10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98" y="2391563"/>
            <a:ext cx="1666050" cy="90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68"/>
          <p:cNvSpPr/>
          <p:nvPr/>
        </p:nvSpPr>
        <p:spPr>
          <a:xfrm>
            <a:off x="5029300" y="2909027"/>
            <a:ext cx="1605000" cy="3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013450"/>
            <a:ext cx="6520850" cy="37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9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graphicFrame>
        <p:nvGraphicFramePr>
          <p:cNvPr id="1034" name="Google Shape;1034;p6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사용자_메인화면(USR_000)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외부 결제창으로 이동 후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 구매결과(USR_004_01_01)화면으로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35" name="Google Shape;1035;p6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3.6.1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 구매정보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36" name="Google Shape;1036;p6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37" name="Google Shape;1037;p69"/>
          <p:cNvSpPr txBox="1"/>
          <p:nvPr/>
        </p:nvSpPr>
        <p:spPr>
          <a:xfrm>
            <a:off x="3798975" y="445990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38" name="Google Shape;1038;p69"/>
          <p:cNvSpPr txBox="1"/>
          <p:nvPr/>
        </p:nvSpPr>
        <p:spPr>
          <a:xfrm>
            <a:off x="5406951" y="44598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39" name="Google Shape;1039;p69"/>
          <p:cNvSpPr txBox="1"/>
          <p:nvPr/>
        </p:nvSpPr>
        <p:spPr>
          <a:xfrm>
            <a:off x="7258925" y="193855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69"/>
          <p:cNvSpPr/>
          <p:nvPr/>
        </p:nvSpPr>
        <p:spPr>
          <a:xfrm>
            <a:off x="4159575" y="4443100"/>
            <a:ext cx="5370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69"/>
          <p:cNvSpPr/>
          <p:nvPr/>
        </p:nvSpPr>
        <p:spPr>
          <a:xfrm>
            <a:off x="4908875" y="4443100"/>
            <a:ext cx="5370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6" name="Google Shape;1046;p7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이용권 구매내역화면(PUB_012)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사용자_메인화면(USR_000)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47" name="Google Shape;1047;p7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3.6.1.1.1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USR_004_01_01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 구매 결과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8" name="Google Shape;1048;p7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1049" name="Google Shape;10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0850" cy="409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0"/>
          <p:cNvSpPr txBox="1"/>
          <p:nvPr/>
        </p:nvSpPr>
        <p:spPr>
          <a:xfrm>
            <a:off x="2164429" y="4117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51" name="Google Shape;1051;p70"/>
          <p:cNvSpPr txBox="1"/>
          <p:nvPr/>
        </p:nvSpPr>
        <p:spPr>
          <a:xfrm>
            <a:off x="4211401" y="4117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52" name="Google Shape;1052;p70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53" name="Google Shape;1053;p70"/>
          <p:cNvSpPr/>
          <p:nvPr/>
        </p:nvSpPr>
        <p:spPr>
          <a:xfrm>
            <a:off x="2525025" y="4100225"/>
            <a:ext cx="7977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0"/>
          <p:cNvSpPr/>
          <p:nvPr/>
        </p:nvSpPr>
        <p:spPr>
          <a:xfrm>
            <a:off x="3421350" y="4100225"/>
            <a:ext cx="7977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78350"/>
            <a:ext cx="6438849" cy="3848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0" name="Google Shape;1060;p7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입력필드가 이상없이 작성되었으면 “회원정보가 수정되었습니다” 알림창이 뜨고 회원정보가 수정되며 사용자_메인화면(USR_000) 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또는 핸드폰번호가 형식에 맞지 않은채로 수정완료 버튼을 클릭하면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“~를 확인해주세요.”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형식의 확인알림창이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“정말 탈퇴하시겠습니까?” 알림창이 뜨고, 확인버튼을 누르면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해당계정이 삭제되고 로그아웃되면서 공통_메인화면(PUB_000)으로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공통_후기게시판 화면(PUB_009)으로 이동하여 해당 계정이 작성한 후기게시글만 표시한다.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사용자_메인화면(USR_000)으로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61" name="Google Shape;1061;p7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사용자_마이페이지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2" name="Google Shape;1062;p71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5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63" name="Google Shape;1063;p71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064" name="Google Shape;1064;p71"/>
          <p:cNvSpPr/>
          <p:nvPr/>
        </p:nvSpPr>
        <p:spPr>
          <a:xfrm>
            <a:off x="3486080" y="43541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1"/>
          <p:cNvSpPr txBox="1"/>
          <p:nvPr/>
        </p:nvSpPr>
        <p:spPr>
          <a:xfrm>
            <a:off x="3559718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66" name="Google Shape;1066;p71"/>
          <p:cNvSpPr/>
          <p:nvPr/>
        </p:nvSpPr>
        <p:spPr>
          <a:xfrm>
            <a:off x="2882667" y="4362511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71"/>
          <p:cNvSpPr txBox="1"/>
          <p:nvPr/>
        </p:nvSpPr>
        <p:spPr>
          <a:xfrm>
            <a:off x="4157486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68" name="Google Shape;1068;p71"/>
          <p:cNvSpPr/>
          <p:nvPr/>
        </p:nvSpPr>
        <p:spPr>
          <a:xfrm>
            <a:off x="232725" y="4827268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69" name="Google Shape;1069;p71"/>
          <p:cNvSpPr/>
          <p:nvPr/>
        </p:nvSpPr>
        <p:spPr>
          <a:xfrm>
            <a:off x="361425" y="2455825"/>
            <a:ext cx="15288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71"/>
          <p:cNvSpPr/>
          <p:nvPr/>
        </p:nvSpPr>
        <p:spPr>
          <a:xfrm>
            <a:off x="338816" y="3484300"/>
            <a:ext cx="15288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1" name="Google Shape;1071;p71"/>
          <p:cNvSpPr/>
          <p:nvPr/>
        </p:nvSpPr>
        <p:spPr>
          <a:xfrm>
            <a:off x="2266650" y="4362500"/>
            <a:ext cx="531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1"/>
          <p:cNvSpPr/>
          <p:nvPr/>
        </p:nvSpPr>
        <p:spPr>
          <a:xfrm>
            <a:off x="4083828" y="43541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71"/>
          <p:cNvSpPr txBox="1"/>
          <p:nvPr/>
        </p:nvSpPr>
        <p:spPr>
          <a:xfrm>
            <a:off x="2961968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74" name="Google Shape;1074;p71"/>
          <p:cNvSpPr txBox="1"/>
          <p:nvPr/>
        </p:nvSpPr>
        <p:spPr>
          <a:xfrm>
            <a:off x="2364218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1075" name="Google Shape;1075;p71"/>
          <p:cNvSpPr/>
          <p:nvPr/>
        </p:nvSpPr>
        <p:spPr>
          <a:xfrm>
            <a:off x="4572000" y="3371050"/>
            <a:ext cx="11730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973775"/>
            <a:ext cx="6478400" cy="4067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" name="Google Shape;142;p1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입력한 아이디, 이름과 핸드폰번호가 회원 계정정보와 일치할 경우 공통_비밀번호변경 화면(PUB_001_02_01)으로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계정정보와 일치하지 않을 경우 “계정정보를 조회할 수 없습니다.” 알림창이 뜨고,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값을 입력하지 않은 항목이 있을 경우 “항목을 입력해주세요”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뜨며 해당 항목에 포커스가 이동된다.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공통_로그인화면(PUB_001)으로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43" name="Google Shape;143;p1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공통_비밀번호찾기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45" name="Google Shape;145;p18"/>
          <p:cNvSpPr/>
          <p:nvPr/>
        </p:nvSpPr>
        <p:spPr>
          <a:xfrm>
            <a:off x="2988675" y="3572892"/>
            <a:ext cx="5856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3667275" y="3589517"/>
            <a:ext cx="5856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3792676" y="38375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48" name="Google Shape;148;p18"/>
          <p:cNvSpPr txBox="1"/>
          <p:nvPr/>
        </p:nvSpPr>
        <p:spPr>
          <a:xfrm>
            <a:off x="3077355" y="383756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49" name="Google Shape;149;p18"/>
          <p:cNvSpPr/>
          <p:nvPr/>
        </p:nvSpPr>
        <p:spPr>
          <a:xfrm>
            <a:off x="232725" y="48442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33400" y="29108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533400" y="40005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>
            <a:off x="3066046" y="2629933"/>
            <a:ext cx="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68125"/>
            <a:ext cx="6489724" cy="4079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1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형식에 맞지않거나 비밀번호  확인이 안되었을 경우 “비밀번호를 다시 확인해주세요” 알림창이 뜨고, 값이 입력되지 않았을 경우 “비밀번호를 입력해주세요” 알림창이 뜬다.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형식에 맞고 비밀번호 확인이 모두 되었을 경우 “비밀번호가 변경되었습니다” 알림창이 뜨고 확인버튼을 누르면 공통_로그인화면(PUB_001)으로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공통_비밀번호 찾기 화면(PUB_001_02)으로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59" name="Google Shape;159;p1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1.1.2.1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공통_비밀번호 변경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0" name="Google Shape;160;p1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61" name="Google Shape;161;p19"/>
          <p:cNvSpPr/>
          <p:nvPr/>
        </p:nvSpPr>
        <p:spPr>
          <a:xfrm>
            <a:off x="3066750" y="3638417"/>
            <a:ext cx="541200" cy="30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3157051" y="39491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63" name="Google Shape;163;p19"/>
          <p:cNvSpPr/>
          <p:nvPr/>
        </p:nvSpPr>
        <p:spPr>
          <a:xfrm>
            <a:off x="3712800" y="3632758"/>
            <a:ext cx="541200" cy="30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3803101" y="39491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65" name="Google Shape;165;p19"/>
          <p:cNvSpPr/>
          <p:nvPr/>
        </p:nvSpPr>
        <p:spPr>
          <a:xfrm>
            <a:off x="232725" y="48442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502900" y="30251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502900" y="42062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4892025" y="41224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979375"/>
            <a:ext cx="6484676" cy="4054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4" name="Google Shape;174;p2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모든 입력필드가 이상없이 작성되었으면 “회원가입이 완료되었습니다” 알림과 함께 공통_로그인화면(PUB_001)으로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입력하지 않은 항목이 있을경우 “입력하지 않은 항목이 있습니다.” 알림창이 뜨고 해당 항목으로 포커스가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형식에 맞지 않는 항목이 있을경우 “~(해당항목) 을/를 확인해주세요” 알림창이 뜬다.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공통_로그인화면(PUB_001)으로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sp>
        <p:nvSpPr>
          <p:cNvPr id="175" name="Google Shape;175;p20"/>
          <p:cNvSpPr/>
          <p:nvPr/>
        </p:nvSpPr>
        <p:spPr>
          <a:xfrm>
            <a:off x="3395564" y="4474132"/>
            <a:ext cx="5412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" name="Google Shape;176;p2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공통_회원가입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Google Shape;177;p2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227600"/>
                <a:gridCol w="52932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78" name="Google Shape;178;p20"/>
          <p:cNvSpPr txBox="1"/>
          <p:nvPr/>
        </p:nvSpPr>
        <p:spPr>
          <a:xfrm>
            <a:off x="3004651" y="39491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79" name="Google Shape;179;p20"/>
          <p:cNvSpPr/>
          <p:nvPr/>
        </p:nvSpPr>
        <p:spPr>
          <a:xfrm>
            <a:off x="2793659" y="4474131"/>
            <a:ext cx="5412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2894208" y="4250906"/>
            <a:ext cx="3606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81" name="Google Shape;181;p20"/>
          <p:cNvSpPr txBox="1"/>
          <p:nvPr/>
        </p:nvSpPr>
        <p:spPr>
          <a:xfrm>
            <a:off x="3502801" y="4260543"/>
            <a:ext cx="3606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82" name="Google Shape;182;p20"/>
          <p:cNvSpPr/>
          <p:nvPr/>
        </p:nvSpPr>
        <p:spPr>
          <a:xfrm>
            <a:off x="232725" y="4830199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73375" y="267007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73375" y="3750138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4831075" y="41011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2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관리자 계정으로 로그인 시 ‘글쓰기’ 버튼이 표시되며 클릭시 관리자_모집공고 게시글 등록 화면(ADM_010_01)으로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리스트의 제목 클릭시 공통_모집공고 게시글 상세조회(PUB_003_01)화면으로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91" name="Google Shape;191;p2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{428BC9D9-079D-4C58-BD31-521425E6BD55}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1.3/1.3.1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공통_모집공고 게시판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76875"/>
            <a:ext cx="6425400" cy="33237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3" name="Google Shape;193;p21"/>
          <p:cNvGraphicFramePr/>
          <p:nvPr/>
        </p:nvGraphicFramePr>
        <p:xfrm>
          <a:off x="1849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{428BC9D9-079D-4C58-BD31-521425E6BD55}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sp>
        <p:nvSpPr>
          <p:cNvPr id="194" name="Google Shape;194;p21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2519550" y="2758448"/>
            <a:ext cx="848400" cy="8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4770125" y="3749650"/>
            <a:ext cx="583500" cy="2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3007362" y="255783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98" name="Google Shape;198;p21"/>
          <p:cNvSpPr txBox="1"/>
          <p:nvPr/>
        </p:nvSpPr>
        <p:spPr>
          <a:xfrm>
            <a:off x="5387237" y="374965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99" name="Google Shape;199;p21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